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6" r:id="rId3"/>
    <p:sldMasterId id="2147483680" r:id="rId4"/>
  </p:sldMasterIdLst>
  <p:notesMasterIdLst>
    <p:notesMasterId r:id="rId23"/>
  </p:notesMasterIdLst>
  <p:sldIdLst>
    <p:sldId id="4266" r:id="rId5"/>
    <p:sldId id="4273" r:id="rId6"/>
    <p:sldId id="4246" r:id="rId7"/>
    <p:sldId id="4275" r:id="rId8"/>
    <p:sldId id="259" r:id="rId9"/>
    <p:sldId id="260" r:id="rId10"/>
    <p:sldId id="256" r:id="rId11"/>
    <p:sldId id="257" r:id="rId12"/>
    <p:sldId id="4270" r:id="rId13"/>
    <p:sldId id="4271" r:id="rId14"/>
    <p:sldId id="4272" r:id="rId15"/>
    <p:sldId id="261" r:id="rId16"/>
    <p:sldId id="262" r:id="rId17"/>
    <p:sldId id="573" r:id="rId18"/>
    <p:sldId id="322" r:id="rId19"/>
    <p:sldId id="4268" r:id="rId20"/>
    <p:sldId id="4274" r:id="rId21"/>
    <p:sldId id="4262"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L2+pBXLZLs1AUilgdJwHoT3snU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8109" autoAdjust="0"/>
  </p:normalViewPr>
  <p:slideViewPr>
    <p:cSldViewPr snapToGrid="0">
      <p:cViewPr varScale="1">
        <p:scale>
          <a:sx n="121" d="100"/>
          <a:sy n="121" d="100"/>
        </p:scale>
        <p:origin x="200" y="23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849852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sz="1400"/>
          </a:p>
          <a:p>
            <a:pPr marL="457200" lvl="0" indent="-228600" algn="l" rtl="0">
              <a:lnSpc>
                <a:spcPct val="100000"/>
              </a:lnSpc>
              <a:spcBef>
                <a:spcPts val="0"/>
              </a:spcBef>
              <a:spcAft>
                <a:spcPts val="0"/>
              </a:spcAft>
              <a:buClr>
                <a:schemeClr val="dk1"/>
              </a:buClr>
              <a:buSzPts val="1100"/>
              <a:buFont typeface="Arial"/>
              <a:buNone/>
            </a:pPr>
            <a:endParaRPr sz="1400"/>
          </a:p>
        </p:txBody>
      </p:sp>
    </p:spTree>
    <p:extLst>
      <p:ext uri="{BB962C8B-B14F-4D97-AF65-F5344CB8AC3E}">
        <p14:creationId xmlns:p14="http://schemas.microsoft.com/office/powerpoint/2010/main" val="109265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5286c1743_2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5286c1743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ded4d1f9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cded4d1f9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59B37E-F3EB-4D74-9E60-600C29D30AF1}" type="slidenum">
              <a:rPr lang="en-US" smtClean="0"/>
              <a:t>14</a:t>
            </a:fld>
            <a:endParaRPr lang="en-US"/>
          </a:p>
        </p:txBody>
      </p:sp>
    </p:spTree>
    <p:extLst>
      <p:ext uri="{BB962C8B-B14F-4D97-AF65-F5344CB8AC3E}">
        <p14:creationId xmlns:p14="http://schemas.microsoft.com/office/powerpoint/2010/main" val="209674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5875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41"/>
            <a:endParaRPr lang="en-US" dirty="0"/>
          </a:p>
        </p:txBody>
      </p:sp>
    </p:spTree>
    <p:extLst>
      <p:ext uri="{BB962C8B-B14F-4D97-AF65-F5344CB8AC3E}">
        <p14:creationId xmlns:p14="http://schemas.microsoft.com/office/powerpoint/2010/main" val="1347615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41"/>
            <a:endParaRPr lang="en-US" dirty="0"/>
          </a:p>
        </p:txBody>
      </p:sp>
    </p:spTree>
    <p:extLst>
      <p:ext uri="{BB962C8B-B14F-4D97-AF65-F5344CB8AC3E}">
        <p14:creationId xmlns:p14="http://schemas.microsoft.com/office/powerpoint/2010/main" val="61312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58741"/>
            <a:endParaRPr lang="en-US" dirty="0"/>
          </a:p>
        </p:txBody>
      </p:sp>
    </p:spTree>
    <p:extLst>
      <p:ext uri="{BB962C8B-B14F-4D97-AF65-F5344CB8AC3E}">
        <p14:creationId xmlns:p14="http://schemas.microsoft.com/office/powerpoint/2010/main" val="416745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89771a9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89771a9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5286c174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e5286c174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Snipped and pasted from website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5286c17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e5286c174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Snipped and pasted from website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5286c1743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e5286c1743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Snipped and pasted from website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5286c1743_2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5286c1743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Erin's slide on funders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1"/>
          <p:cNvSpPr txBox="1">
            <a:spLocks noGrp="1"/>
          </p:cNvSpPr>
          <p:nvPr>
            <p:ph type="title"/>
          </p:nvPr>
        </p:nvSpPr>
        <p:spPr>
          <a:xfrm>
            <a:off x="1828802" y="1"/>
            <a:ext cx="9153676" cy="1649160"/>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1"/>
          <p:cNvSpPr txBox="1">
            <a:spLocks noGrp="1"/>
          </p:cNvSpPr>
          <p:nvPr>
            <p:ph type="body" idx="1"/>
          </p:nvPr>
        </p:nvSpPr>
        <p:spPr>
          <a:xfrm>
            <a:off x="1834444" y="2316480"/>
            <a:ext cx="9148032" cy="3755496"/>
          </a:xfrm>
          <a:prstGeom prst="rect">
            <a:avLst/>
          </a:prstGeom>
          <a:noFill/>
          <a:ln>
            <a:noFill/>
          </a:ln>
        </p:spPr>
        <p:txBody>
          <a:bodyPr spcFirstLastPara="1" wrap="square" lIns="91400" tIns="45700" rIns="91400" bIns="45700" anchor="t" anchorCtr="0">
            <a:noAutofit/>
          </a:bodyPr>
          <a:lstStyle>
            <a:lvl1pPr marL="457200" lvl="0" indent="-431825" algn="l">
              <a:lnSpc>
                <a:spcPct val="100000"/>
              </a:lnSpc>
              <a:spcBef>
                <a:spcPts val="0"/>
              </a:spcBef>
              <a:spcAft>
                <a:spcPts val="0"/>
              </a:spcAft>
              <a:buSzPts val="3200"/>
              <a:buChar char="•"/>
              <a:defRPr sz="2667"/>
            </a:lvl1pPr>
            <a:lvl2pPr marL="914400" lvl="1" indent="-381000" algn="l">
              <a:spcBef>
                <a:spcPts val="800"/>
              </a:spcBef>
              <a:spcAft>
                <a:spcPts val="0"/>
              </a:spcAft>
              <a:buSzPts val="2400"/>
              <a:buChar char="–"/>
              <a:defRPr sz="2400"/>
            </a:lvl2pPr>
            <a:lvl3pPr marL="1371600" lvl="2" indent="-364045" algn="l">
              <a:spcBef>
                <a:spcPts val="800"/>
              </a:spcBef>
              <a:spcAft>
                <a:spcPts val="0"/>
              </a:spcAft>
              <a:buSzPts val="2133"/>
              <a:buChar char="o"/>
              <a:defRPr sz="2133"/>
            </a:lvl3pPr>
            <a:lvl4pPr marL="1828800" lvl="3" indent="-347154" algn="l">
              <a:spcBef>
                <a:spcPts val="800"/>
              </a:spcBef>
              <a:spcAft>
                <a:spcPts val="0"/>
              </a:spcAft>
              <a:buSzPts val="1867"/>
              <a:buChar char="▪"/>
              <a:defRPr sz="1867"/>
            </a:lvl4pPr>
            <a:lvl5pPr marL="2286000" lvl="4" indent="-323443" algn="l">
              <a:spcBef>
                <a:spcPts val="800"/>
              </a:spcBef>
              <a:spcAft>
                <a:spcPts val="0"/>
              </a:spcAft>
              <a:buSzPts val="1494"/>
              <a:buChar char="⮚"/>
              <a:defRPr sz="18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11"/>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lvl="0" indent="0" algn="r">
              <a:lnSpc>
                <a:spcPct val="100000"/>
              </a:lnSpc>
              <a:spcBef>
                <a:spcPts val="0"/>
              </a:spcBef>
              <a:spcAft>
                <a:spcPts val="0"/>
              </a:spcAft>
              <a:buNone/>
              <a:defRPr>
                <a:solidFill>
                  <a:srgbClr val="888888"/>
                </a:solidFill>
                <a:latin typeface="Arial"/>
                <a:ea typeface="Arial"/>
                <a:cs typeface="Arial"/>
                <a:sym typeface="Arial"/>
              </a:defRPr>
            </a:lvl1pPr>
            <a:lvl2pPr marL="0" lvl="1" indent="0" algn="r">
              <a:lnSpc>
                <a:spcPct val="100000"/>
              </a:lnSpc>
              <a:spcBef>
                <a:spcPts val="0"/>
              </a:spcBef>
              <a:spcAft>
                <a:spcPts val="0"/>
              </a:spcAft>
              <a:buNone/>
              <a:defRPr>
                <a:solidFill>
                  <a:srgbClr val="888888"/>
                </a:solidFill>
                <a:latin typeface="Arial"/>
                <a:ea typeface="Arial"/>
                <a:cs typeface="Arial"/>
                <a:sym typeface="Arial"/>
              </a:defRPr>
            </a:lvl2pPr>
            <a:lvl3pPr marL="0" lvl="2" indent="0" algn="r">
              <a:lnSpc>
                <a:spcPct val="100000"/>
              </a:lnSpc>
              <a:spcBef>
                <a:spcPts val="0"/>
              </a:spcBef>
              <a:spcAft>
                <a:spcPts val="0"/>
              </a:spcAft>
              <a:buNone/>
              <a:defRPr>
                <a:solidFill>
                  <a:srgbClr val="888888"/>
                </a:solidFill>
                <a:latin typeface="Arial"/>
                <a:ea typeface="Arial"/>
                <a:cs typeface="Arial"/>
                <a:sym typeface="Arial"/>
              </a:defRPr>
            </a:lvl3pPr>
            <a:lvl4pPr marL="0" lvl="3" indent="0" algn="r">
              <a:lnSpc>
                <a:spcPct val="100000"/>
              </a:lnSpc>
              <a:spcBef>
                <a:spcPts val="0"/>
              </a:spcBef>
              <a:spcAft>
                <a:spcPts val="0"/>
              </a:spcAft>
              <a:buNone/>
              <a:defRPr>
                <a:solidFill>
                  <a:srgbClr val="888888"/>
                </a:solidFill>
                <a:latin typeface="Arial"/>
                <a:ea typeface="Arial"/>
                <a:cs typeface="Arial"/>
                <a:sym typeface="Arial"/>
              </a:defRPr>
            </a:lvl4pPr>
            <a:lvl5pPr marL="0" lvl="4" indent="0" algn="r">
              <a:lnSpc>
                <a:spcPct val="100000"/>
              </a:lnSpc>
              <a:spcBef>
                <a:spcPts val="0"/>
              </a:spcBef>
              <a:spcAft>
                <a:spcPts val="0"/>
              </a:spcAft>
              <a:buNone/>
              <a:defRPr>
                <a:solidFill>
                  <a:srgbClr val="888888"/>
                </a:solidFill>
                <a:latin typeface="Arial"/>
                <a:ea typeface="Arial"/>
                <a:cs typeface="Arial"/>
                <a:sym typeface="Arial"/>
              </a:defRPr>
            </a:lvl5pPr>
            <a:lvl6pPr marL="0" lvl="5" indent="0" algn="r">
              <a:lnSpc>
                <a:spcPct val="100000"/>
              </a:lnSpc>
              <a:spcBef>
                <a:spcPts val="0"/>
              </a:spcBef>
              <a:spcAft>
                <a:spcPts val="0"/>
              </a:spcAft>
              <a:buNone/>
              <a:defRPr>
                <a:solidFill>
                  <a:srgbClr val="888888"/>
                </a:solidFill>
                <a:latin typeface="Arial"/>
                <a:ea typeface="Arial"/>
                <a:cs typeface="Arial"/>
                <a:sym typeface="Arial"/>
              </a:defRPr>
            </a:lvl6pPr>
            <a:lvl7pPr marL="0" lvl="6" indent="0" algn="r">
              <a:lnSpc>
                <a:spcPct val="100000"/>
              </a:lnSpc>
              <a:spcBef>
                <a:spcPts val="0"/>
              </a:spcBef>
              <a:spcAft>
                <a:spcPts val="0"/>
              </a:spcAft>
              <a:buNone/>
              <a:defRPr>
                <a:solidFill>
                  <a:srgbClr val="888888"/>
                </a:solidFill>
                <a:latin typeface="Arial"/>
                <a:ea typeface="Arial"/>
                <a:cs typeface="Arial"/>
                <a:sym typeface="Arial"/>
              </a:defRPr>
            </a:lvl7pPr>
            <a:lvl8pPr marL="0" lvl="7" indent="0" algn="r">
              <a:lnSpc>
                <a:spcPct val="100000"/>
              </a:lnSpc>
              <a:spcBef>
                <a:spcPts val="0"/>
              </a:spcBef>
              <a:spcAft>
                <a:spcPts val="0"/>
              </a:spcAft>
              <a:buNone/>
              <a:defRPr>
                <a:solidFill>
                  <a:srgbClr val="888888"/>
                </a:solidFill>
                <a:latin typeface="Arial"/>
                <a:ea typeface="Arial"/>
                <a:cs typeface="Arial"/>
                <a:sym typeface="Arial"/>
              </a:defRPr>
            </a:lvl8pPr>
            <a:lvl9pPr marL="0" lvl="8" indent="0" algn="r">
              <a:lnSpc>
                <a:spcPct val="100000"/>
              </a:lnSpc>
              <a:spcBef>
                <a:spcPts val="0"/>
              </a:spcBef>
              <a:spcAft>
                <a:spcPts val="0"/>
              </a:spcAft>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1"/>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sz="1400">
                <a:solidFill>
                  <a:srgbClr val="9696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2" y="1"/>
            <a:ext cx="9153676" cy="1649160"/>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6" name="Footer Placeholder 4">
            <a:extLst>
              <a:ext uri="{FF2B5EF4-FFF2-40B4-BE49-F238E27FC236}">
                <a16:creationId xmlns:a16="http://schemas.microsoft.com/office/drawing/2014/main" id="{01D0D45C-4050-D942-AF1E-288A50A3D872}"/>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319691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5" name="Footer Placeholder 4">
            <a:extLst>
              <a:ext uri="{FF2B5EF4-FFF2-40B4-BE49-F238E27FC236}">
                <a16:creationId xmlns:a16="http://schemas.microsoft.com/office/drawing/2014/main" id="{A4B22CAE-94AA-7E4C-ABB4-28D3EA4E65C3}"/>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406279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609601"/>
            <a:ext cx="9022644" cy="1162051"/>
          </a:xfrm>
          <a:prstGeom prst="rect">
            <a:avLst/>
          </a:prstGeom>
        </p:spPr>
        <p:txBody>
          <a:bodyPr anchor="ctr" anchorCtr="0"/>
          <a:lstStyle>
            <a:lvl1pPr algn="l">
              <a:defRPr sz="3200" b="0">
                <a:solidFill>
                  <a:srgbClr val="333274"/>
                </a:solidFill>
              </a:defRPr>
            </a:lvl1pPr>
          </a:lstStyle>
          <a:p>
            <a:r>
              <a:rPr lang="en-US" dirty="0"/>
              <a:t>Click to edit Master title style</a:t>
            </a:r>
          </a:p>
        </p:txBody>
      </p:sp>
      <p:sp>
        <p:nvSpPr>
          <p:cNvPr id="3" name="Content Placeholder 2"/>
          <p:cNvSpPr>
            <a:spLocks noGrp="1"/>
          </p:cNvSpPr>
          <p:nvPr>
            <p:ph idx="1"/>
          </p:nvPr>
        </p:nvSpPr>
        <p:spPr>
          <a:xfrm>
            <a:off x="5994416" y="2384777"/>
            <a:ext cx="5603689" cy="3810000"/>
          </a:xfrm>
          <a:prstGeom prst="rect">
            <a:avLst/>
          </a:prstGeom>
        </p:spPr>
        <p:txBody>
          <a:bodyPr/>
          <a:lstStyle>
            <a:lvl1pPr>
              <a:defRPr sz="3200"/>
            </a:lvl1pPr>
            <a:lvl2pPr>
              <a:defRPr sz="2667"/>
            </a:lvl2pPr>
            <a:lvl3pPr>
              <a:defRPr sz="2400"/>
            </a:lvl3pPr>
            <a:lvl4pPr>
              <a:defRPr sz="2133"/>
            </a:lvl4pPr>
            <a:lvl5pPr>
              <a:defRPr sz="18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837267" y="2370686"/>
            <a:ext cx="4011084" cy="3824111"/>
          </a:xfrm>
          <a:prstGeom prst="rect">
            <a:avLst/>
          </a:prstGeom>
        </p:spPr>
        <p:txBody>
          <a:bodyPr/>
          <a:lstStyle>
            <a:lvl1pPr marL="0" indent="0">
              <a:buNone/>
              <a:defRPr sz="1867"/>
            </a:lvl1pPr>
            <a:lvl2pPr marL="609363" indent="0">
              <a:buNone/>
              <a:defRPr sz="1600"/>
            </a:lvl2pPr>
            <a:lvl3pPr marL="1218750" indent="0">
              <a:buNone/>
              <a:defRPr sz="1333"/>
            </a:lvl3pPr>
            <a:lvl4pPr marL="1828120" indent="0">
              <a:buNone/>
              <a:defRPr sz="1200"/>
            </a:lvl4pPr>
            <a:lvl5pPr marL="2437498" indent="0">
              <a:buNone/>
              <a:defRPr sz="1200"/>
            </a:lvl5pPr>
            <a:lvl6pPr marL="3046860" indent="0">
              <a:buNone/>
              <a:defRPr sz="1200"/>
            </a:lvl6pPr>
            <a:lvl7pPr marL="3656223" indent="0">
              <a:buNone/>
              <a:defRPr sz="1200"/>
            </a:lvl7pPr>
            <a:lvl8pPr marL="4265600" indent="0">
              <a:buNone/>
              <a:defRPr sz="1200"/>
            </a:lvl8pPr>
            <a:lvl9pPr marL="4874971"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8" name="Footer Placeholder 4">
            <a:extLst>
              <a:ext uri="{FF2B5EF4-FFF2-40B4-BE49-F238E27FC236}">
                <a16:creationId xmlns:a16="http://schemas.microsoft.com/office/drawing/2014/main" id="{FAE80FB2-5287-5342-8148-6A9FA76610F3}"/>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129633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9401" y="5150557"/>
            <a:ext cx="7315200" cy="414331"/>
          </a:xfrm>
          <a:prstGeom prst="rect">
            <a:avLst/>
          </a:prstGeom>
        </p:spPr>
        <p:txBody>
          <a:bodyPr anchor="b"/>
          <a:lstStyle>
            <a:lvl1pPr algn="l">
              <a:defRPr sz="2667" b="1">
                <a:solidFill>
                  <a:schemeClr val="accent6"/>
                </a:solidFill>
              </a:defRPr>
            </a:lvl1pPr>
          </a:lstStyle>
          <a:p>
            <a:r>
              <a:rPr lang="en-US" dirty="0"/>
              <a:t>Click to edit Master title style</a:t>
            </a:r>
          </a:p>
        </p:txBody>
      </p:sp>
      <p:sp>
        <p:nvSpPr>
          <p:cNvPr id="3" name="Picture Placeholder 2"/>
          <p:cNvSpPr>
            <a:spLocks noGrp="1"/>
          </p:cNvSpPr>
          <p:nvPr>
            <p:ph type="pic" idx="1"/>
          </p:nvPr>
        </p:nvSpPr>
        <p:spPr>
          <a:xfrm>
            <a:off x="1811179" y="2235554"/>
            <a:ext cx="7315200" cy="2900891"/>
          </a:xfrm>
          <a:prstGeom prst="rect">
            <a:avLst/>
          </a:prstGeom>
        </p:spPr>
        <p:txBody>
          <a:bodyPr/>
          <a:lstStyle>
            <a:lvl1pPr marL="0" indent="0">
              <a:buNone/>
              <a:defRPr sz="4267"/>
            </a:lvl1pPr>
            <a:lvl2pPr marL="609363" indent="0">
              <a:buNone/>
              <a:defRPr sz="3733"/>
            </a:lvl2pPr>
            <a:lvl3pPr marL="1218750" indent="0">
              <a:buNone/>
              <a:defRPr sz="3200"/>
            </a:lvl3pPr>
            <a:lvl4pPr marL="1828120" indent="0">
              <a:buNone/>
              <a:defRPr sz="2667"/>
            </a:lvl4pPr>
            <a:lvl5pPr marL="2437498" indent="0">
              <a:buNone/>
              <a:defRPr sz="2667"/>
            </a:lvl5pPr>
            <a:lvl6pPr marL="3046860" indent="0">
              <a:buNone/>
              <a:defRPr sz="2667"/>
            </a:lvl6pPr>
            <a:lvl7pPr marL="3656223" indent="0">
              <a:buNone/>
              <a:defRPr sz="2667"/>
            </a:lvl7pPr>
            <a:lvl8pPr marL="4265600" indent="0">
              <a:buNone/>
              <a:defRPr sz="2667"/>
            </a:lvl8pPr>
            <a:lvl9pPr marL="4874971" indent="0">
              <a:buNone/>
              <a:defRPr sz="2667"/>
            </a:lvl9pPr>
          </a:lstStyle>
          <a:p>
            <a:endParaRPr lang="en-US" dirty="0"/>
          </a:p>
        </p:txBody>
      </p:sp>
      <p:sp>
        <p:nvSpPr>
          <p:cNvPr id="4" name="Text Placeholder 3"/>
          <p:cNvSpPr>
            <a:spLocks noGrp="1"/>
          </p:cNvSpPr>
          <p:nvPr>
            <p:ph type="body" sz="half" idx="2"/>
          </p:nvPr>
        </p:nvSpPr>
        <p:spPr>
          <a:xfrm>
            <a:off x="1839401" y="5564906"/>
            <a:ext cx="7315200" cy="804863"/>
          </a:xfrm>
          <a:prstGeom prst="rect">
            <a:avLst/>
          </a:prstGeom>
        </p:spPr>
        <p:txBody>
          <a:bodyPr/>
          <a:lstStyle>
            <a:lvl1pPr marL="0" indent="0">
              <a:buNone/>
              <a:defRPr sz="1867"/>
            </a:lvl1pPr>
            <a:lvl2pPr marL="609363" indent="0">
              <a:buNone/>
              <a:defRPr sz="1600"/>
            </a:lvl2pPr>
            <a:lvl3pPr marL="1218750" indent="0">
              <a:buNone/>
              <a:defRPr sz="1333"/>
            </a:lvl3pPr>
            <a:lvl4pPr marL="1828120" indent="0">
              <a:buNone/>
              <a:defRPr sz="1200"/>
            </a:lvl4pPr>
            <a:lvl5pPr marL="2437498" indent="0">
              <a:buNone/>
              <a:defRPr sz="1200"/>
            </a:lvl5pPr>
            <a:lvl6pPr marL="3046860" indent="0">
              <a:buNone/>
              <a:defRPr sz="1200"/>
            </a:lvl6pPr>
            <a:lvl7pPr marL="3656223" indent="0">
              <a:buNone/>
              <a:defRPr sz="1200"/>
            </a:lvl7pPr>
            <a:lvl8pPr marL="4265600" indent="0">
              <a:buNone/>
              <a:defRPr sz="1200"/>
            </a:lvl8pPr>
            <a:lvl9pPr marL="4874971"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8" name="Footer Placeholder 4">
            <a:extLst>
              <a:ext uri="{FF2B5EF4-FFF2-40B4-BE49-F238E27FC236}">
                <a16:creationId xmlns:a16="http://schemas.microsoft.com/office/drawing/2014/main" id="{A04C5FCE-DEF7-B346-B1A4-2696D58EC2CF}"/>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199227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4"/>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3200"/>
              <a:buNone/>
              <a:defRPr>
                <a:solidFill>
                  <a:srgbClr val="888888"/>
                </a:solidFill>
              </a:defRPr>
            </a:lvl1pPr>
            <a:lvl2pPr lvl="1" algn="ctr" rtl="0">
              <a:spcBef>
                <a:spcPts val="747"/>
              </a:spcBef>
              <a:spcAft>
                <a:spcPts val="0"/>
              </a:spcAft>
              <a:buClr>
                <a:srgbClr val="888888"/>
              </a:buClr>
              <a:buSzPts val="2800"/>
              <a:buNone/>
              <a:defRPr>
                <a:solidFill>
                  <a:srgbClr val="888888"/>
                </a:solidFill>
              </a:defRPr>
            </a:lvl2pPr>
            <a:lvl3pPr lvl="2" algn="ctr" rtl="0">
              <a:spcBef>
                <a:spcPts val="640"/>
              </a:spcBef>
              <a:spcAft>
                <a:spcPts val="0"/>
              </a:spcAft>
              <a:buClr>
                <a:srgbClr val="888888"/>
              </a:buClr>
              <a:buSzPts val="2400"/>
              <a:buNone/>
              <a:defRPr>
                <a:solidFill>
                  <a:srgbClr val="888888"/>
                </a:solidFill>
              </a:defRPr>
            </a:lvl3pPr>
            <a:lvl4pPr lvl="3" algn="ctr" rtl="0">
              <a:spcBef>
                <a:spcPts val="533"/>
              </a:spcBef>
              <a:spcAft>
                <a:spcPts val="0"/>
              </a:spcAft>
              <a:buClr>
                <a:srgbClr val="888888"/>
              </a:buClr>
              <a:buSzPts val="2000"/>
              <a:buNone/>
              <a:defRPr>
                <a:solidFill>
                  <a:srgbClr val="888888"/>
                </a:solidFill>
              </a:defRPr>
            </a:lvl4pPr>
            <a:lvl5pPr lvl="4" algn="ctr" rtl="0">
              <a:spcBef>
                <a:spcPts val="533"/>
              </a:spcBef>
              <a:spcAft>
                <a:spcPts val="0"/>
              </a:spcAft>
              <a:buClr>
                <a:srgbClr val="888888"/>
              </a:buClr>
              <a:buSzPts val="2000"/>
              <a:buNone/>
              <a:defRPr>
                <a:solidFill>
                  <a:srgbClr val="888888"/>
                </a:solidFill>
              </a:defRPr>
            </a:lvl5pPr>
            <a:lvl6pPr lvl="5" algn="ctr" rtl="0">
              <a:spcBef>
                <a:spcPts val="533"/>
              </a:spcBef>
              <a:spcAft>
                <a:spcPts val="0"/>
              </a:spcAft>
              <a:buClr>
                <a:srgbClr val="888888"/>
              </a:buClr>
              <a:buSzPts val="2000"/>
              <a:buNone/>
              <a:defRPr>
                <a:solidFill>
                  <a:srgbClr val="888888"/>
                </a:solidFill>
              </a:defRPr>
            </a:lvl6pPr>
            <a:lvl7pPr lvl="6" algn="ctr" rtl="0">
              <a:spcBef>
                <a:spcPts val="533"/>
              </a:spcBef>
              <a:spcAft>
                <a:spcPts val="0"/>
              </a:spcAft>
              <a:buClr>
                <a:srgbClr val="888888"/>
              </a:buClr>
              <a:buSzPts val="2000"/>
              <a:buNone/>
              <a:defRPr>
                <a:solidFill>
                  <a:srgbClr val="888888"/>
                </a:solidFill>
              </a:defRPr>
            </a:lvl7pPr>
            <a:lvl8pPr lvl="7" algn="ctr" rtl="0">
              <a:spcBef>
                <a:spcPts val="533"/>
              </a:spcBef>
              <a:spcAft>
                <a:spcPts val="0"/>
              </a:spcAft>
              <a:buClr>
                <a:srgbClr val="888888"/>
              </a:buClr>
              <a:buSzPts val="2000"/>
              <a:buNone/>
              <a:defRPr>
                <a:solidFill>
                  <a:srgbClr val="888888"/>
                </a:solidFill>
              </a:defRPr>
            </a:lvl8pPr>
            <a:lvl9pPr lvl="8" algn="ctr" rtl="0">
              <a:spcBef>
                <a:spcPts val="533"/>
              </a:spcBef>
              <a:spcAft>
                <a:spcPts val="0"/>
              </a:spcAft>
              <a:buClr>
                <a:srgbClr val="888888"/>
              </a:buClr>
              <a:buSzPts val="2000"/>
              <a:buNone/>
              <a:defRPr>
                <a:solidFill>
                  <a:srgbClr val="888888"/>
                </a:solidFill>
              </a:defRPr>
            </a:lvl9pPr>
          </a:lstStyle>
          <a:p>
            <a:endParaRPr/>
          </a:p>
        </p:txBody>
      </p:sp>
      <p:sp>
        <p:nvSpPr>
          <p:cNvPr id="91" name="Google Shape;91;p1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2880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609585" lvl="0" indent="-457189" algn="l" rtl="0">
              <a:spcBef>
                <a:spcPts val="480"/>
              </a:spcBef>
              <a:spcAft>
                <a:spcPts val="0"/>
              </a:spcAft>
              <a:buClr>
                <a:schemeClr val="dk1"/>
              </a:buClr>
              <a:buSzPts val="1800"/>
              <a:buChar char="•"/>
              <a:defRPr/>
            </a:lvl1pPr>
            <a:lvl2pPr marL="1219170" lvl="1" indent="-457189" algn="l" rtl="0">
              <a:spcBef>
                <a:spcPts val="480"/>
              </a:spcBef>
              <a:spcAft>
                <a:spcPts val="0"/>
              </a:spcAft>
              <a:buClr>
                <a:schemeClr val="dk1"/>
              </a:buClr>
              <a:buSzPts val="1800"/>
              <a:buChar char="–"/>
              <a:defRPr/>
            </a:lvl2pPr>
            <a:lvl3pPr marL="1828754" lvl="2" indent="-457189" algn="l" rtl="0">
              <a:spcBef>
                <a:spcPts val="480"/>
              </a:spcBef>
              <a:spcAft>
                <a:spcPts val="0"/>
              </a:spcAft>
              <a:buClr>
                <a:schemeClr val="dk1"/>
              </a:buClr>
              <a:buSzPts val="1800"/>
              <a:buChar char="•"/>
              <a:defRPr/>
            </a:lvl3pPr>
            <a:lvl4pPr marL="2438339" lvl="3" indent="-457189" algn="l" rtl="0">
              <a:spcBef>
                <a:spcPts val="480"/>
              </a:spcBef>
              <a:spcAft>
                <a:spcPts val="0"/>
              </a:spcAft>
              <a:buClr>
                <a:schemeClr val="dk1"/>
              </a:buClr>
              <a:buSzPts val="1800"/>
              <a:buChar char="–"/>
              <a:defRPr/>
            </a:lvl4pPr>
            <a:lvl5pPr marL="3047924" lvl="4" indent="-457189" algn="l" rtl="0">
              <a:spcBef>
                <a:spcPts val="480"/>
              </a:spcBef>
              <a:spcAft>
                <a:spcPts val="0"/>
              </a:spcAft>
              <a:buClr>
                <a:schemeClr val="dk1"/>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97" name="Google Shape;97;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367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963084" y="2906713"/>
            <a:ext cx="10363200" cy="1500400"/>
          </a:xfrm>
          <a:prstGeom prst="rect">
            <a:avLst/>
          </a:prstGeom>
          <a:noFill/>
          <a:ln>
            <a:noFill/>
          </a:ln>
        </p:spPr>
        <p:txBody>
          <a:bodyPr spcFirstLastPara="1" wrap="square" lIns="91425" tIns="45700" rIns="91425" bIns="45700" anchor="b" anchorCtr="0">
            <a:normAutofit/>
          </a:bodyPr>
          <a:lstStyle>
            <a:lvl1pPr marL="609585" lvl="0" indent="-304792" algn="l" rtl="0">
              <a:spcBef>
                <a:spcPts val="533"/>
              </a:spcBef>
              <a:spcAft>
                <a:spcPts val="0"/>
              </a:spcAft>
              <a:buClr>
                <a:srgbClr val="888888"/>
              </a:buClr>
              <a:buSzPts val="2000"/>
              <a:buNone/>
              <a:defRPr sz="2667">
                <a:solidFill>
                  <a:srgbClr val="888888"/>
                </a:solidFill>
              </a:defRPr>
            </a:lvl1pPr>
            <a:lvl2pPr marL="1219170" lvl="1" indent="-304792" algn="l" rtl="0">
              <a:spcBef>
                <a:spcPts val="480"/>
              </a:spcBef>
              <a:spcAft>
                <a:spcPts val="0"/>
              </a:spcAft>
              <a:buClr>
                <a:srgbClr val="888888"/>
              </a:buClr>
              <a:buSzPts val="1800"/>
              <a:buNone/>
              <a:defRPr sz="2400">
                <a:solidFill>
                  <a:srgbClr val="888888"/>
                </a:solidFill>
              </a:defRPr>
            </a:lvl2pPr>
            <a:lvl3pPr marL="1828754" lvl="2" indent="-304792" algn="l" rtl="0">
              <a:spcBef>
                <a:spcPts val="427"/>
              </a:spcBef>
              <a:spcAft>
                <a:spcPts val="0"/>
              </a:spcAft>
              <a:buClr>
                <a:srgbClr val="888888"/>
              </a:buClr>
              <a:buSzPts val="1600"/>
              <a:buNone/>
              <a:defRPr sz="2133">
                <a:solidFill>
                  <a:srgbClr val="888888"/>
                </a:solidFill>
              </a:defRPr>
            </a:lvl3pPr>
            <a:lvl4pPr marL="2438339" lvl="3" indent="-304792" algn="l" rtl="0">
              <a:spcBef>
                <a:spcPts val="373"/>
              </a:spcBef>
              <a:spcAft>
                <a:spcPts val="0"/>
              </a:spcAft>
              <a:buClr>
                <a:srgbClr val="888888"/>
              </a:buClr>
              <a:buSzPts val="1400"/>
              <a:buNone/>
              <a:defRPr sz="1867">
                <a:solidFill>
                  <a:srgbClr val="888888"/>
                </a:solidFill>
              </a:defRPr>
            </a:lvl4pPr>
            <a:lvl5pPr marL="3047924" lvl="4" indent="-304792" algn="l" rtl="0">
              <a:spcBef>
                <a:spcPts val="373"/>
              </a:spcBef>
              <a:spcAft>
                <a:spcPts val="0"/>
              </a:spcAft>
              <a:buClr>
                <a:srgbClr val="888888"/>
              </a:buClr>
              <a:buSzPts val="1400"/>
              <a:buNone/>
              <a:defRPr sz="1867">
                <a:solidFill>
                  <a:srgbClr val="888888"/>
                </a:solidFill>
              </a:defRPr>
            </a:lvl5pPr>
            <a:lvl6pPr marL="3657509" lvl="5" indent="-304792" algn="l" rtl="0">
              <a:spcBef>
                <a:spcPts val="373"/>
              </a:spcBef>
              <a:spcAft>
                <a:spcPts val="0"/>
              </a:spcAft>
              <a:buClr>
                <a:srgbClr val="888888"/>
              </a:buClr>
              <a:buSzPts val="1400"/>
              <a:buNone/>
              <a:defRPr sz="1867">
                <a:solidFill>
                  <a:srgbClr val="888888"/>
                </a:solidFill>
              </a:defRPr>
            </a:lvl6pPr>
            <a:lvl7pPr marL="4267093" lvl="6" indent="-304792" algn="l" rtl="0">
              <a:spcBef>
                <a:spcPts val="373"/>
              </a:spcBef>
              <a:spcAft>
                <a:spcPts val="0"/>
              </a:spcAft>
              <a:buClr>
                <a:srgbClr val="888888"/>
              </a:buClr>
              <a:buSzPts val="1400"/>
              <a:buNone/>
              <a:defRPr sz="1867">
                <a:solidFill>
                  <a:srgbClr val="888888"/>
                </a:solidFill>
              </a:defRPr>
            </a:lvl7pPr>
            <a:lvl8pPr marL="4876678" lvl="7" indent="-304792" algn="l" rtl="0">
              <a:spcBef>
                <a:spcPts val="373"/>
              </a:spcBef>
              <a:spcAft>
                <a:spcPts val="0"/>
              </a:spcAft>
              <a:buClr>
                <a:srgbClr val="888888"/>
              </a:buClr>
              <a:buSzPts val="1400"/>
              <a:buNone/>
              <a:defRPr sz="1867">
                <a:solidFill>
                  <a:srgbClr val="888888"/>
                </a:solidFill>
              </a:defRPr>
            </a:lvl8pPr>
            <a:lvl9pPr marL="5486263" lvl="8" indent="-304792" algn="l" rtl="0">
              <a:spcBef>
                <a:spcPts val="373"/>
              </a:spcBef>
              <a:spcAft>
                <a:spcPts val="0"/>
              </a:spcAft>
              <a:buClr>
                <a:srgbClr val="888888"/>
              </a:buClr>
              <a:buSzPts val="1400"/>
              <a:buNone/>
              <a:defRPr sz="1867">
                <a:solidFill>
                  <a:srgbClr val="888888"/>
                </a:solidFill>
              </a:defRPr>
            </a:lvl9pPr>
          </a:lstStyle>
          <a:p>
            <a:endParaRPr/>
          </a:p>
        </p:txBody>
      </p:sp>
      <p:sp>
        <p:nvSpPr>
          <p:cNvPr id="103" name="Google Shape;103;p16"/>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599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spcBef>
                <a:spcPts val="747"/>
              </a:spcBef>
              <a:spcAft>
                <a:spcPts val="0"/>
              </a:spcAft>
              <a:buClr>
                <a:schemeClr val="dk1"/>
              </a:buClr>
              <a:buSzPts val="2800"/>
              <a:buChar char="•"/>
              <a:defRPr sz="3733"/>
            </a:lvl1pPr>
            <a:lvl2pPr marL="1219170" lvl="1" indent="-507987" algn="l" rtl="0">
              <a:spcBef>
                <a:spcPts val="640"/>
              </a:spcBef>
              <a:spcAft>
                <a:spcPts val="0"/>
              </a:spcAft>
              <a:buClr>
                <a:schemeClr val="dk1"/>
              </a:buClr>
              <a:buSzPts val="2400"/>
              <a:buChar char="–"/>
              <a:defRPr sz="3200"/>
            </a:lvl2pPr>
            <a:lvl3pPr marL="1828754" lvl="2" indent="-474121" algn="l" rtl="0">
              <a:spcBef>
                <a:spcPts val="533"/>
              </a:spcBef>
              <a:spcAft>
                <a:spcPts val="0"/>
              </a:spcAft>
              <a:buClr>
                <a:schemeClr val="dk1"/>
              </a:buClr>
              <a:buSzPts val="2000"/>
              <a:buChar char="•"/>
              <a:defRPr sz="2667"/>
            </a:lvl3pPr>
            <a:lvl4pPr marL="2438339" lvl="3" indent="-457189" algn="l" rtl="0">
              <a:spcBef>
                <a:spcPts val="480"/>
              </a:spcBef>
              <a:spcAft>
                <a:spcPts val="0"/>
              </a:spcAft>
              <a:buClr>
                <a:schemeClr val="dk1"/>
              </a:buClr>
              <a:buSzPts val="1800"/>
              <a:buChar char="–"/>
              <a:defRPr sz="2400"/>
            </a:lvl4pPr>
            <a:lvl5pPr marL="3047924" lvl="4" indent="-457189" algn="l" rtl="0">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109" name="Google Shape;109;p17"/>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spcBef>
                <a:spcPts val="747"/>
              </a:spcBef>
              <a:spcAft>
                <a:spcPts val="0"/>
              </a:spcAft>
              <a:buClr>
                <a:schemeClr val="dk1"/>
              </a:buClr>
              <a:buSzPts val="2800"/>
              <a:buChar char="•"/>
              <a:defRPr sz="3733"/>
            </a:lvl1pPr>
            <a:lvl2pPr marL="1219170" lvl="1" indent="-507987" algn="l" rtl="0">
              <a:spcBef>
                <a:spcPts val="640"/>
              </a:spcBef>
              <a:spcAft>
                <a:spcPts val="0"/>
              </a:spcAft>
              <a:buClr>
                <a:schemeClr val="dk1"/>
              </a:buClr>
              <a:buSzPts val="2400"/>
              <a:buChar char="–"/>
              <a:defRPr sz="3200"/>
            </a:lvl2pPr>
            <a:lvl3pPr marL="1828754" lvl="2" indent="-474121" algn="l" rtl="0">
              <a:spcBef>
                <a:spcPts val="533"/>
              </a:spcBef>
              <a:spcAft>
                <a:spcPts val="0"/>
              </a:spcAft>
              <a:buClr>
                <a:schemeClr val="dk1"/>
              </a:buClr>
              <a:buSzPts val="2000"/>
              <a:buChar char="•"/>
              <a:defRPr sz="2667"/>
            </a:lvl3pPr>
            <a:lvl4pPr marL="2438339" lvl="3" indent="-457189" algn="l" rtl="0">
              <a:spcBef>
                <a:spcPts val="480"/>
              </a:spcBef>
              <a:spcAft>
                <a:spcPts val="0"/>
              </a:spcAft>
              <a:buClr>
                <a:schemeClr val="dk1"/>
              </a:buClr>
              <a:buSzPts val="1800"/>
              <a:buChar char="–"/>
              <a:defRPr sz="2400"/>
            </a:lvl4pPr>
            <a:lvl5pPr marL="3047924" lvl="4" indent="-457189" algn="l" rtl="0">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110" name="Google Shape;110;p1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876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8"/>
          <p:cNvSpPr txBox="1">
            <a:spLocks noGrp="1"/>
          </p:cNvSpPr>
          <p:nvPr>
            <p:ph type="body" idx="1"/>
          </p:nvPr>
        </p:nvSpPr>
        <p:spPr>
          <a:xfrm>
            <a:off x="609600" y="1535113"/>
            <a:ext cx="5386800" cy="640000"/>
          </a:xfrm>
          <a:prstGeom prst="rect">
            <a:avLst/>
          </a:prstGeom>
          <a:noFill/>
          <a:ln>
            <a:noFill/>
          </a:ln>
        </p:spPr>
        <p:txBody>
          <a:bodyPr spcFirstLastPara="1" wrap="square" lIns="91425" tIns="45700" rIns="91425" bIns="45700" anchor="b" anchorCtr="0">
            <a:normAutofit/>
          </a:bodyPr>
          <a:lstStyle>
            <a:lvl1pPr marL="609585" lvl="0" indent="-304792" algn="l" rtl="0">
              <a:spcBef>
                <a:spcPts val="640"/>
              </a:spcBef>
              <a:spcAft>
                <a:spcPts val="0"/>
              </a:spcAft>
              <a:buClr>
                <a:schemeClr val="dk1"/>
              </a:buClr>
              <a:buSzPts val="2400"/>
              <a:buNone/>
              <a:defRPr sz="3200" b="1"/>
            </a:lvl1pPr>
            <a:lvl2pPr marL="1219170" lvl="1" indent="-304792" algn="l" rtl="0">
              <a:spcBef>
                <a:spcPts val="533"/>
              </a:spcBef>
              <a:spcAft>
                <a:spcPts val="0"/>
              </a:spcAft>
              <a:buClr>
                <a:schemeClr val="dk1"/>
              </a:buClr>
              <a:buSzPts val="2000"/>
              <a:buNone/>
              <a:defRPr sz="2667" b="1"/>
            </a:lvl2pPr>
            <a:lvl3pPr marL="1828754" lvl="2" indent="-304792" algn="l" rtl="0">
              <a:spcBef>
                <a:spcPts val="480"/>
              </a:spcBef>
              <a:spcAft>
                <a:spcPts val="0"/>
              </a:spcAft>
              <a:buClr>
                <a:schemeClr val="dk1"/>
              </a:buClr>
              <a:buSzPts val="1800"/>
              <a:buNone/>
              <a:defRPr sz="2400" b="1"/>
            </a:lvl3pPr>
            <a:lvl4pPr marL="2438339" lvl="3" indent="-304792" algn="l" rtl="0">
              <a:spcBef>
                <a:spcPts val="427"/>
              </a:spcBef>
              <a:spcAft>
                <a:spcPts val="0"/>
              </a:spcAft>
              <a:buClr>
                <a:schemeClr val="dk1"/>
              </a:buClr>
              <a:buSzPts val="1600"/>
              <a:buNone/>
              <a:defRPr sz="2133" b="1"/>
            </a:lvl4pPr>
            <a:lvl5pPr marL="3047924" lvl="4" indent="-304792" algn="l" rtl="0">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116" name="Google Shape;116;p18"/>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rmAutofit/>
          </a:bodyPr>
          <a:lstStyle>
            <a:lvl1pPr marL="609585" lvl="0" indent="-507987" algn="l" rtl="0">
              <a:spcBef>
                <a:spcPts val="640"/>
              </a:spcBef>
              <a:spcAft>
                <a:spcPts val="0"/>
              </a:spcAft>
              <a:buClr>
                <a:schemeClr val="dk1"/>
              </a:buClr>
              <a:buSzPts val="2400"/>
              <a:buChar char="•"/>
              <a:defRPr sz="3200"/>
            </a:lvl1pPr>
            <a:lvl2pPr marL="1219170" lvl="1" indent="-474121" algn="l" rtl="0">
              <a:spcBef>
                <a:spcPts val="533"/>
              </a:spcBef>
              <a:spcAft>
                <a:spcPts val="0"/>
              </a:spcAft>
              <a:buClr>
                <a:schemeClr val="dk1"/>
              </a:buClr>
              <a:buSzPts val="2000"/>
              <a:buChar char="–"/>
              <a:defRPr sz="2667"/>
            </a:lvl2pPr>
            <a:lvl3pPr marL="1828754" lvl="2" indent="-457189" algn="l" rtl="0">
              <a:spcBef>
                <a:spcPts val="480"/>
              </a:spcBef>
              <a:spcAft>
                <a:spcPts val="0"/>
              </a:spcAft>
              <a:buClr>
                <a:schemeClr val="dk1"/>
              </a:buClr>
              <a:buSzPts val="1800"/>
              <a:buChar char="•"/>
              <a:defRPr sz="2400"/>
            </a:lvl3pPr>
            <a:lvl4pPr marL="2438339" lvl="3" indent="-440256" algn="l" rtl="0">
              <a:spcBef>
                <a:spcPts val="427"/>
              </a:spcBef>
              <a:spcAft>
                <a:spcPts val="0"/>
              </a:spcAft>
              <a:buClr>
                <a:schemeClr val="dk1"/>
              </a:buClr>
              <a:buSzPts val="1600"/>
              <a:buChar char="–"/>
              <a:defRPr sz="2133"/>
            </a:lvl4pPr>
            <a:lvl5pPr marL="3047924" lvl="4" indent="-440256" algn="l" rtl="0">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117" name="Google Shape;117;p18"/>
          <p:cNvSpPr txBox="1">
            <a:spLocks noGrp="1"/>
          </p:cNvSpPr>
          <p:nvPr>
            <p:ph type="body" idx="3"/>
          </p:nvPr>
        </p:nvSpPr>
        <p:spPr>
          <a:xfrm>
            <a:off x="6193367" y="1535113"/>
            <a:ext cx="5389200" cy="640000"/>
          </a:xfrm>
          <a:prstGeom prst="rect">
            <a:avLst/>
          </a:prstGeom>
          <a:noFill/>
          <a:ln>
            <a:noFill/>
          </a:ln>
        </p:spPr>
        <p:txBody>
          <a:bodyPr spcFirstLastPara="1" wrap="square" lIns="91425" tIns="45700" rIns="91425" bIns="45700" anchor="b" anchorCtr="0">
            <a:normAutofit/>
          </a:bodyPr>
          <a:lstStyle>
            <a:lvl1pPr marL="609585" lvl="0" indent="-304792" algn="l" rtl="0">
              <a:spcBef>
                <a:spcPts val="640"/>
              </a:spcBef>
              <a:spcAft>
                <a:spcPts val="0"/>
              </a:spcAft>
              <a:buClr>
                <a:schemeClr val="dk1"/>
              </a:buClr>
              <a:buSzPts val="2400"/>
              <a:buNone/>
              <a:defRPr sz="3200" b="1"/>
            </a:lvl1pPr>
            <a:lvl2pPr marL="1219170" lvl="1" indent="-304792" algn="l" rtl="0">
              <a:spcBef>
                <a:spcPts val="533"/>
              </a:spcBef>
              <a:spcAft>
                <a:spcPts val="0"/>
              </a:spcAft>
              <a:buClr>
                <a:schemeClr val="dk1"/>
              </a:buClr>
              <a:buSzPts val="2000"/>
              <a:buNone/>
              <a:defRPr sz="2667" b="1"/>
            </a:lvl2pPr>
            <a:lvl3pPr marL="1828754" lvl="2" indent="-304792" algn="l" rtl="0">
              <a:spcBef>
                <a:spcPts val="480"/>
              </a:spcBef>
              <a:spcAft>
                <a:spcPts val="0"/>
              </a:spcAft>
              <a:buClr>
                <a:schemeClr val="dk1"/>
              </a:buClr>
              <a:buSzPts val="1800"/>
              <a:buNone/>
              <a:defRPr sz="2400" b="1"/>
            </a:lvl3pPr>
            <a:lvl4pPr marL="2438339" lvl="3" indent="-304792" algn="l" rtl="0">
              <a:spcBef>
                <a:spcPts val="427"/>
              </a:spcBef>
              <a:spcAft>
                <a:spcPts val="0"/>
              </a:spcAft>
              <a:buClr>
                <a:schemeClr val="dk1"/>
              </a:buClr>
              <a:buSzPts val="1600"/>
              <a:buNone/>
              <a:defRPr sz="2133" b="1"/>
            </a:lvl4pPr>
            <a:lvl5pPr marL="3047924" lvl="4" indent="-304792" algn="l" rtl="0">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118" name="Google Shape;118;p18"/>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rmAutofit/>
          </a:bodyPr>
          <a:lstStyle>
            <a:lvl1pPr marL="609585" lvl="0" indent="-507987" algn="l" rtl="0">
              <a:spcBef>
                <a:spcPts val="640"/>
              </a:spcBef>
              <a:spcAft>
                <a:spcPts val="0"/>
              </a:spcAft>
              <a:buClr>
                <a:schemeClr val="dk1"/>
              </a:buClr>
              <a:buSzPts val="2400"/>
              <a:buChar char="•"/>
              <a:defRPr sz="3200"/>
            </a:lvl1pPr>
            <a:lvl2pPr marL="1219170" lvl="1" indent="-474121" algn="l" rtl="0">
              <a:spcBef>
                <a:spcPts val="533"/>
              </a:spcBef>
              <a:spcAft>
                <a:spcPts val="0"/>
              </a:spcAft>
              <a:buClr>
                <a:schemeClr val="dk1"/>
              </a:buClr>
              <a:buSzPts val="2000"/>
              <a:buChar char="–"/>
              <a:defRPr sz="2667"/>
            </a:lvl2pPr>
            <a:lvl3pPr marL="1828754" lvl="2" indent="-457189" algn="l" rtl="0">
              <a:spcBef>
                <a:spcPts val="480"/>
              </a:spcBef>
              <a:spcAft>
                <a:spcPts val="0"/>
              </a:spcAft>
              <a:buClr>
                <a:schemeClr val="dk1"/>
              </a:buClr>
              <a:buSzPts val="1800"/>
              <a:buChar char="•"/>
              <a:defRPr sz="2400"/>
            </a:lvl3pPr>
            <a:lvl4pPr marL="2438339" lvl="3" indent="-440256" algn="l" rtl="0">
              <a:spcBef>
                <a:spcPts val="427"/>
              </a:spcBef>
              <a:spcAft>
                <a:spcPts val="0"/>
              </a:spcAft>
              <a:buClr>
                <a:schemeClr val="dk1"/>
              </a:buClr>
              <a:buSzPts val="1600"/>
              <a:buChar char="–"/>
              <a:defRPr sz="2133"/>
            </a:lvl4pPr>
            <a:lvl5pPr marL="3047924" lvl="4" indent="-440256" algn="l" rtl="0">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119" name="Google Shape;119;p1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9719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9"/>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209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828802" y="1"/>
            <a:ext cx="9153676" cy="1649160"/>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793040" y="2300111"/>
            <a:ext cx="5109437" cy="3826053"/>
          </a:xfrm>
          <a:prstGeom prst="rect">
            <a:avLst/>
          </a:prstGeom>
          <a:noFill/>
          <a:ln>
            <a:noFill/>
          </a:ln>
        </p:spPr>
        <p:txBody>
          <a:bodyPr spcFirstLastPara="1" wrap="square" lIns="91400" tIns="45700" rIns="91400" bIns="45700" anchor="t" anchorCtr="0">
            <a:noAutofit/>
          </a:bodyPr>
          <a:lstStyle>
            <a:lvl1pPr marL="457200" lvl="0" indent="-472440" algn="l">
              <a:lnSpc>
                <a:spcPct val="100000"/>
              </a:lnSpc>
              <a:spcBef>
                <a:spcPts val="0"/>
              </a:spcBef>
              <a:spcAft>
                <a:spcPts val="0"/>
              </a:spcAft>
              <a:buSzPts val="3840"/>
              <a:buChar char="•"/>
              <a:defRPr sz="3200"/>
            </a:lvl1pPr>
            <a:lvl2pPr marL="914400" lvl="1" indent="-406400" algn="l">
              <a:spcBef>
                <a:spcPts val="800"/>
              </a:spcBef>
              <a:spcAft>
                <a:spcPts val="0"/>
              </a:spcAft>
              <a:buSzPts val="2800"/>
              <a:buChar char="–"/>
              <a:defRPr sz="2800"/>
            </a:lvl2pPr>
            <a:lvl3pPr marL="1371600" lvl="2" indent="-397954" algn="l">
              <a:spcBef>
                <a:spcPts val="800"/>
              </a:spcBef>
              <a:spcAft>
                <a:spcPts val="0"/>
              </a:spcAft>
              <a:buSzPts val="2667"/>
              <a:buChar char="o"/>
              <a:defRPr sz="2667"/>
            </a:lvl3pPr>
            <a:lvl4pPr marL="1828800" lvl="3" indent="-381000" algn="l">
              <a:spcBef>
                <a:spcPts val="800"/>
              </a:spcBef>
              <a:spcAft>
                <a:spcPts val="0"/>
              </a:spcAft>
              <a:buSzPts val="2400"/>
              <a:buChar char="▪"/>
              <a:defRPr sz="2400"/>
            </a:lvl4pPr>
            <a:lvl5pPr marL="2286000" lvl="4" indent="-350520" algn="l">
              <a:spcBef>
                <a:spcPts val="800"/>
              </a:spcBef>
              <a:spcAft>
                <a:spcPts val="0"/>
              </a:spcAft>
              <a:buSzPts val="192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28" name="Google Shape;28;p13"/>
          <p:cNvSpPr txBox="1">
            <a:spLocks noGrp="1"/>
          </p:cNvSpPr>
          <p:nvPr>
            <p:ph type="body" idx="2"/>
          </p:nvPr>
        </p:nvSpPr>
        <p:spPr>
          <a:xfrm>
            <a:off x="6151260" y="2300111"/>
            <a:ext cx="5182009" cy="3826053"/>
          </a:xfrm>
          <a:prstGeom prst="rect">
            <a:avLst/>
          </a:prstGeom>
          <a:noFill/>
          <a:ln>
            <a:noFill/>
          </a:ln>
        </p:spPr>
        <p:txBody>
          <a:bodyPr spcFirstLastPara="1" wrap="square" lIns="91400" tIns="45700" rIns="91400" bIns="45700" anchor="t" anchorCtr="0">
            <a:noAutofit/>
          </a:bodyPr>
          <a:lstStyle>
            <a:lvl1pPr marL="457200" lvl="0" indent="-472440" algn="l">
              <a:lnSpc>
                <a:spcPct val="100000"/>
              </a:lnSpc>
              <a:spcBef>
                <a:spcPts val="0"/>
              </a:spcBef>
              <a:spcAft>
                <a:spcPts val="0"/>
              </a:spcAft>
              <a:buSzPts val="3840"/>
              <a:buChar char="•"/>
              <a:defRPr sz="3200"/>
            </a:lvl1pPr>
            <a:lvl2pPr marL="914400" lvl="1" indent="-406400" algn="l">
              <a:spcBef>
                <a:spcPts val="800"/>
              </a:spcBef>
              <a:spcAft>
                <a:spcPts val="0"/>
              </a:spcAft>
              <a:buSzPts val="2800"/>
              <a:buChar char="–"/>
              <a:defRPr sz="2800"/>
            </a:lvl2pPr>
            <a:lvl3pPr marL="1371600" lvl="2" indent="-397954" algn="l">
              <a:spcBef>
                <a:spcPts val="800"/>
              </a:spcBef>
              <a:spcAft>
                <a:spcPts val="0"/>
              </a:spcAft>
              <a:buSzPts val="2667"/>
              <a:buChar char="o"/>
              <a:defRPr sz="2667"/>
            </a:lvl3pPr>
            <a:lvl4pPr marL="1828800" lvl="3" indent="-381000" algn="l">
              <a:spcBef>
                <a:spcPts val="800"/>
              </a:spcBef>
              <a:spcAft>
                <a:spcPts val="0"/>
              </a:spcAft>
              <a:buSzPts val="2400"/>
              <a:buChar char="▪"/>
              <a:defRPr sz="2400"/>
            </a:lvl4pPr>
            <a:lvl5pPr marL="2286000" lvl="4" indent="-350520" algn="l">
              <a:spcBef>
                <a:spcPts val="800"/>
              </a:spcBef>
              <a:spcAft>
                <a:spcPts val="0"/>
              </a:spcAft>
              <a:buSzPts val="192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29" name="Google Shape;29;p13"/>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lvl="0" indent="0" algn="r">
              <a:lnSpc>
                <a:spcPct val="100000"/>
              </a:lnSpc>
              <a:spcBef>
                <a:spcPts val="0"/>
              </a:spcBef>
              <a:spcAft>
                <a:spcPts val="0"/>
              </a:spcAft>
              <a:buNone/>
              <a:defRPr>
                <a:solidFill>
                  <a:srgbClr val="888888"/>
                </a:solidFill>
                <a:latin typeface="Arial"/>
                <a:ea typeface="Arial"/>
                <a:cs typeface="Arial"/>
                <a:sym typeface="Arial"/>
              </a:defRPr>
            </a:lvl1pPr>
            <a:lvl2pPr marL="0" lvl="1" indent="0" algn="r">
              <a:lnSpc>
                <a:spcPct val="100000"/>
              </a:lnSpc>
              <a:spcBef>
                <a:spcPts val="0"/>
              </a:spcBef>
              <a:spcAft>
                <a:spcPts val="0"/>
              </a:spcAft>
              <a:buNone/>
              <a:defRPr>
                <a:solidFill>
                  <a:srgbClr val="888888"/>
                </a:solidFill>
                <a:latin typeface="Arial"/>
                <a:ea typeface="Arial"/>
                <a:cs typeface="Arial"/>
                <a:sym typeface="Arial"/>
              </a:defRPr>
            </a:lvl2pPr>
            <a:lvl3pPr marL="0" lvl="2" indent="0" algn="r">
              <a:lnSpc>
                <a:spcPct val="100000"/>
              </a:lnSpc>
              <a:spcBef>
                <a:spcPts val="0"/>
              </a:spcBef>
              <a:spcAft>
                <a:spcPts val="0"/>
              </a:spcAft>
              <a:buNone/>
              <a:defRPr>
                <a:solidFill>
                  <a:srgbClr val="888888"/>
                </a:solidFill>
                <a:latin typeface="Arial"/>
                <a:ea typeface="Arial"/>
                <a:cs typeface="Arial"/>
                <a:sym typeface="Arial"/>
              </a:defRPr>
            </a:lvl3pPr>
            <a:lvl4pPr marL="0" lvl="3" indent="0" algn="r">
              <a:lnSpc>
                <a:spcPct val="100000"/>
              </a:lnSpc>
              <a:spcBef>
                <a:spcPts val="0"/>
              </a:spcBef>
              <a:spcAft>
                <a:spcPts val="0"/>
              </a:spcAft>
              <a:buNone/>
              <a:defRPr>
                <a:solidFill>
                  <a:srgbClr val="888888"/>
                </a:solidFill>
                <a:latin typeface="Arial"/>
                <a:ea typeface="Arial"/>
                <a:cs typeface="Arial"/>
                <a:sym typeface="Arial"/>
              </a:defRPr>
            </a:lvl4pPr>
            <a:lvl5pPr marL="0" lvl="4" indent="0" algn="r">
              <a:lnSpc>
                <a:spcPct val="100000"/>
              </a:lnSpc>
              <a:spcBef>
                <a:spcPts val="0"/>
              </a:spcBef>
              <a:spcAft>
                <a:spcPts val="0"/>
              </a:spcAft>
              <a:buNone/>
              <a:defRPr>
                <a:solidFill>
                  <a:srgbClr val="888888"/>
                </a:solidFill>
                <a:latin typeface="Arial"/>
                <a:ea typeface="Arial"/>
                <a:cs typeface="Arial"/>
                <a:sym typeface="Arial"/>
              </a:defRPr>
            </a:lvl5pPr>
            <a:lvl6pPr marL="0" lvl="5" indent="0" algn="r">
              <a:lnSpc>
                <a:spcPct val="100000"/>
              </a:lnSpc>
              <a:spcBef>
                <a:spcPts val="0"/>
              </a:spcBef>
              <a:spcAft>
                <a:spcPts val="0"/>
              </a:spcAft>
              <a:buNone/>
              <a:defRPr>
                <a:solidFill>
                  <a:srgbClr val="888888"/>
                </a:solidFill>
                <a:latin typeface="Arial"/>
                <a:ea typeface="Arial"/>
                <a:cs typeface="Arial"/>
                <a:sym typeface="Arial"/>
              </a:defRPr>
            </a:lvl6pPr>
            <a:lvl7pPr marL="0" lvl="6" indent="0" algn="r">
              <a:lnSpc>
                <a:spcPct val="100000"/>
              </a:lnSpc>
              <a:spcBef>
                <a:spcPts val="0"/>
              </a:spcBef>
              <a:spcAft>
                <a:spcPts val="0"/>
              </a:spcAft>
              <a:buNone/>
              <a:defRPr>
                <a:solidFill>
                  <a:srgbClr val="888888"/>
                </a:solidFill>
                <a:latin typeface="Arial"/>
                <a:ea typeface="Arial"/>
                <a:cs typeface="Arial"/>
                <a:sym typeface="Arial"/>
              </a:defRPr>
            </a:lvl7pPr>
            <a:lvl8pPr marL="0" lvl="7" indent="0" algn="r">
              <a:lnSpc>
                <a:spcPct val="100000"/>
              </a:lnSpc>
              <a:spcBef>
                <a:spcPts val="0"/>
              </a:spcBef>
              <a:spcAft>
                <a:spcPts val="0"/>
              </a:spcAft>
              <a:buNone/>
              <a:defRPr>
                <a:solidFill>
                  <a:srgbClr val="888888"/>
                </a:solidFill>
                <a:latin typeface="Arial"/>
                <a:ea typeface="Arial"/>
                <a:cs typeface="Arial"/>
                <a:sym typeface="Arial"/>
              </a:defRPr>
            </a:lvl8pPr>
            <a:lvl9pPr marL="0" lvl="8" indent="0" algn="r">
              <a:lnSpc>
                <a:spcPct val="100000"/>
              </a:lnSpc>
              <a:spcBef>
                <a:spcPts val="0"/>
              </a:spcBef>
              <a:spcAft>
                <a:spcPts val="0"/>
              </a:spcAft>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sz="1400">
                <a:solidFill>
                  <a:srgbClr val="9696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197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rtl="0">
              <a:spcBef>
                <a:spcPts val="853"/>
              </a:spcBef>
              <a:spcAft>
                <a:spcPts val="0"/>
              </a:spcAft>
              <a:buClr>
                <a:schemeClr val="dk1"/>
              </a:buClr>
              <a:buSzPts val="3200"/>
              <a:buChar char="•"/>
              <a:defRPr sz="4267"/>
            </a:lvl1pPr>
            <a:lvl2pPr marL="1219170" lvl="1" indent="-541853" algn="l" rtl="0">
              <a:spcBef>
                <a:spcPts val="747"/>
              </a:spcBef>
              <a:spcAft>
                <a:spcPts val="0"/>
              </a:spcAft>
              <a:buClr>
                <a:schemeClr val="dk1"/>
              </a:buClr>
              <a:buSzPts val="2800"/>
              <a:buChar char="–"/>
              <a:defRPr sz="3733"/>
            </a:lvl2pPr>
            <a:lvl3pPr marL="1828754" lvl="2" indent="-507987" algn="l" rtl="0">
              <a:spcBef>
                <a:spcPts val="640"/>
              </a:spcBef>
              <a:spcAft>
                <a:spcPts val="0"/>
              </a:spcAft>
              <a:buClr>
                <a:schemeClr val="dk1"/>
              </a:buClr>
              <a:buSzPts val="2400"/>
              <a:buChar char="•"/>
              <a:defRPr sz="3200"/>
            </a:lvl3pPr>
            <a:lvl4pPr marL="2438339" lvl="3" indent="-474121" algn="l" rtl="0">
              <a:spcBef>
                <a:spcPts val="533"/>
              </a:spcBef>
              <a:spcAft>
                <a:spcPts val="0"/>
              </a:spcAft>
              <a:buClr>
                <a:schemeClr val="dk1"/>
              </a:buClr>
              <a:buSzPts val="2000"/>
              <a:buChar char="–"/>
              <a:defRPr sz="2667"/>
            </a:lvl4pPr>
            <a:lvl5pPr marL="3047924" lvl="4" indent="-474121" algn="l" rtl="0">
              <a:spcBef>
                <a:spcPts val="533"/>
              </a:spcBef>
              <a:spcAft>
                <a:spcPts val="0"/>
              </a:spcAft>
              <a:buClr>
                <a:schemeClr val="dk1"/>
              </a:buClr>
              <a:buSzPts val="2000"/>
              <a:buChar char="»"/>
              <a:defRPr sz="2667"/>
            </a:lvl5pPr>
            <a:lvl6pPr marL="3657509" lvl="5" indent="-474121" algn="l" rtl="0">
              <a:spcBef>
                <a:spcPts val="533"/>
              </a:spcBef>
              <a:spcAft>
                <a:spcPts val="0"/>
              </a:spcAft>
              <a:buClr>
                <a:schemeClr val="dk1"/>
              </a:buClr>
              <a:buSzPts val="2000"/>
              <a:buChar char="•"/>
              <a:defRPr sz="2667"/>
            </a:lvl6pPr>
            <a:lvl7pPr marL="4267093" lvl="6" indent="-474121" algn="l" rtl="0">
              <a:spcBef>
                <a:spcPts val="533"/>
              </a:spcBef>
              <a:spcAft>
                <a:spcPts val="0"/>
              </a:spcAft>
              <a:buClr>
                <a:schemeClr val="dk1"/>
              </a:buClr>
              <a:buSzPts val="2000"/>
              <a:buChar char="•"/>
              <a:defRPr sz="2667"/>
            </a:lvl7pPr>
            <a:lvl8pPr marL="4876678" lvl="7" indent="-474121" algn="l" rtl="0">
              <a:spcBef>
                <a:spcPts val="533"/>
              </a:spcBef>
              <a:spcAft>
                <a:spcPts val="0"/>
              </a:spcAft>
              <a:buClr>
                <a:schemeClr val="dk1"/>
              </a:buClr>
              <a:buSzPts val="2000"/>
              <a:buChar char="•"/>
              <a:defRPr sz="2667"/>
            </a:lvl8pPr>
            <a:lvl9pPr marL="5486263" lvl="8" indent="-474121" algn="l" rtl="0">
              <a:spcBef>
                <a:spcPts val="533"/>
              </a:spcBef>
              <a:spcAft>
                <a:spcPts val="0"/>
              </a:spcAft>
              <a:buClr>
                <a:schemeClr val="dk1"/>
              </a:buClr>
              <a:buSzPts val="2000"/>
              <a:buChar char="•"/>
              <a:defRPr sz="2667"/>
            </a:lvl9pPr>
          </a:lstStyle>
          <a:p>
            <a:endParaRPr/>
          </a:p>
        </p:txBody>
      </p:sp>
      <p:sp>
        <p:nvSpPr>
          <p:cNvPr id="134" name="Google Shape;134;p21"/>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rmAutofit/>
          </a:bodyPr>
          <a:lstStyle>
            <a:lvl1pPr marL="609585" lvl="0" indent="-304792" algn="l" rtl="0">
              <a:spcBef>
                <a:spcPts val="373"/>
              </a:spcBef>
              <a:spcAft>
                <a:spcPts val="0"/>
              </a:spcAft>
              <a:buClr>
                <a:schemeClr val="dk1"/>
              </a:buClr>
              <a:buSzPts val="1400"/>
              <a:buNone/>
              <a:defRPr sz="1867"/>
            </a:lvl1pPr>
            <a:lvl2pPr marL="1219170" lvl="1" indent="-304792" algn="l" rtl="0">
              <a:spcBef>
                <a:spcPts val="320"/>
              </a:spcBef>
              <a:spcAft>
                <a:spcPts val="0"/>
              </a:spcAft>
              <a:buClr>
                <a:schemeClr val="dk1"/>
              </a:buClr>
              <a:buSzPts val="1200"/>
              <a:buNone/>
              <a:defRPr sz="1600"/>
            </a:lvl2pPr>
            <a:lvl3pPr marL="1828754" lvl="2" indent="-304792" algn="l" rtl="0">
              <a:spcBef>
                <a:spcPts val="267"/>
              </a:spcBef>
              <a:spcAft>
                <a:spcPts val="0"/>
              </a:spcAft>
              <a:buClr>
                <a:schemeClr val="dk1"/>
              </a:buClr>
              <a:buSzPts val="1000"/>
              <a:buNone/>
              <a:defRPr sz="1333"/>
            </a:lvl3pPr>
            <a:lvl4pPr marL="2438339" lvl="3" indent="-304792" algn="l" rtl="0">
              <a:spcBef>
                <a:spcPts val="240"/>
              </a:spcBef>
              <a:spcAft>
                <a:spcPts val="0"/>
              </a:spcAft>
              <a:buClr>
                <a:schemeClr val="dk1"/>
              </a:buClr>
              <a:buSzPts val="900"/>
              <a:buNone/>
              <a:defRPr sz="1200"/>
            </a:lvl4pPr>
            <a:lvl5pPr marL="3047924" lvl="4" indent="-304792" algn="l" rtl="0">
              <a:spcBef>
                <a:spcPts val="240"/>
              </a:spcBef>
              <a:spcAft>
                <a:spcPts val="0"/>
              </a:spcAft>
              <a:buClr>
                <a:schemeClr val="dk1"/>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35" name="Google Shape;135;p2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271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spcBef>
                <a:spcPts val="373"/>
              </a:spcBef>
              <a:spcAft>
                <a:spcPts val="0"/>
              </a:spcAft>
              <a:buClr>
                <a:schemeClr val="dk1"/>
              </a:buClr>
              <a:buSzPts val="1400"/>
              <a:buNone/>
              <a:defRPr sz="1867"/>
            </a:lvl1pPr>
            <a:lvl2pPr marL="1219170" lvl="1" indent="-304792" algn="l" rtl="0">
              <a:spcBef>
                <a:spcPts val="320"/>
              </a:spcBef>
              <a:spcAft>
                <a:spcPts val="0"/>
              </a:spcAft>
              <a:buClr>
                <a:schemeClr val="dk1"/>
              </a:buClr>
              <a:buSzPts val="1200"/>
              <a:buNone/>
              <a:defRPr sz="1600"/>
            </a:lvl2pPr>
            <a:lvl3pPr marL="1828754" lvl="2" indent="-304792" algn="l" rtl="0">
              <a:spcBef>
                <a:spcPts val="267"/>
              </a:spcBef>
              <a:spcAft>
                <a:spcPts val="0"/>
              </a:spcAft>
              <a:buClr>
                <a:schemeClr val="dk1"/>
              </a:buClr>
              <a:buSzPts val="1000"/>
              <a:buNone/>
              <a:defRPr sz="1333"/>
            </a:lvl3pPr>
            <a:lvl4pPr marL="2438339" lvl="3" indent="-304792" algn="l" rtl="0">
              <a:spcBef>
                <a:spcPts val="240"/>
              </a:spcBef>
              <a:spcAft>
                <a:spcPts val="0"/>
              </a:spcAft>
              <a:buClr>
                <a:schemeClr val="dk1"/>
              </a:buClr>
              <a:buSzPts val="900"/>
              <a:buNone/>
              <a:defRPr sz="1200"/>
            </a:lvl4pPr>
            <a:lvl5pPr marL="3047924" lvl="4" indent="-304792" algn="l" rtl="0">
              <a:spcBef>
                <a:spcPts val="240"/>
              </a:spcBef>
              <a:spcAft>
                <a:spcPts val="0"/>
              </a:spcAft>
              <a:buClr>
                <a:schemeClr val="dk1"/>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42" name="Google Shape;142;p2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076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rmAutofit/>
          </a:bodyPr>
          <a:lstStyle>
            <a:lvl1pPr marL="609585" lvl="0" indent="-457189" algn="l" rtl="0">
              <a:spcBef>
                <a:spcPts val="480"/>
              </a:spcBef>
              <a:spcAft>
                <a:spcPts val="0"/>
              </a:spcAft>
              <a:buClr>
                <a:schemeClr val="dk1"/>
              </a:buClr>
              <a:buSzPts val="1800"/>
              <a:buChar char="•"/>
              <a:defRPr/>
            </a:lvl1pPr>
            <a:lvl2pPr marL="1219170" lvl="1" indent="-457189" algn="l" rtl="0">
              <a:spcBef>
                <a:spcPts val="480"/>
              </a:spcBef>
              <a:spcAft>
                <a:spcPts val="0"/>
              </a:spcAft>
              <a:buClr>
                <a:schemeClr val="dk1"/>
              </a:buClr>
              <a:buSzPts val="1800"/>
              <a:buChar char="–"/>
              <a:defRPr/>
            </a:lvl2pPr>
            <a:lvl3pPr marL="1828754" lvl="2" indent="-457189" algn="l" rtl="0">
              <a:spcBef>
                <a:spcPts val="480"/>
              </a:spcBef>
              <a:spcAft>
                <a:spcPts val="0"/>
              </a:spcAft>
              <a:buClr>
                <a:schemeClr val="dk1"/>
              </a:buClr>
              <a:buSzPts val="1800"/>
              <a:buChar char="•"/>
              <a:defRPr/>
            </a:lvl3pPr>
            <a:lvl4pPr marL="2438339" lvl="3" indent="-457189" algn="l" rtl="0">
              <a:spcBef>
                <a:spcPts val="480"/>
              </a:spcBef>
              <a:spcAft>
                <a:spcPts val="0"/>
              </a:spcAft>
              <a:buClr>
                <a:schemeClr val="dk1"/>
              </a:buClr>
              <a:buSzPts val="1800"/>
              <a:buChar char="–"/>
              <a:defRPr/>
            </a:lvl4pPr>
            <a:lvl5pPr marL="3047924" lvl="4" indent="-457189" algn="l" rtl="0">
              <a:spcBef>
                <a:spcPts val="480"/>
              </a:spcBef>
              <a:spcAft>
                <a:spcPts val="0"/>
              </a:spcAft>
              <a:buClr>
                <a:schemeClr val="dk1"/>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148" name="Google Shape;148;p2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3941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rmAutofit/>
          </a:bodyPr>
          <a:lstStyle>
            <a:lvl1pPr marL="609585" lvl="0" indent="-457189" algn="l" rtl="0">
              <a:spcBef>
                <a:spcPts val="480"/>
              </a:spcBef>
              <a:spcAft>
                <a:spcPts val="0"/>
              </a:spcAft>
              <a:buClr>
                <a:schemeClr val="dk1"/>
              </a:buClr>
              <a:buSzPts val="1800"/>
              <a:buChar char="•"/>
              <a:defRPr/>
            </a:lvl1pPr>
            <a:lvl2pPr marL="1219170" lvl="1" indent="-457189" algn="l" rtl="0">
              <a:spcBef>
                <a:spcPts val="480"/>
              </a:spcBef>
              <a:spcAft>
                <a:spcPts val="0"/>
              </a:spcAft>
              <a:buClr>
                <a:schemeClr val="dk1"/>
              </a:buClr>
              <a:buSzPts val="1800"/>
              <a:buChar char="–"/>
              <a:defRPr/>
            </a:lvl2pPr>
            <a:lvl3pPr marL="1828754" lvl="2" indent="-457189" algn="l" rtl="0">
              <a:spcBef>
                <a:spcPts val="480"/>
              </a:spcBef>
              <a:spcAft>
                <a:spcPts val="0"/>
              </a:spcAft>
              <a:buClr>
                <a:schemeClr val="dk1"/>
              </a:buClr>
              <a:buSzPts val="1800"/>
              <a:buChar char="•"/>
              <a:defRPr/>
            </a:lvl3pPr>
            <a:lvl4pPr marL="2438339" lvl="3" indent="-457189" algn="l" rtl="0">
              <a:spcBef>
                <a:spcPts val="480"/>
              </a:spcBef>
              <a:spcAft>
                <a:spcPts val="0"/>
              </a:spcAft>
              <a:buClr>
                <a:schemeClr val="dk1"/>
              </a:buClr>
              <a:buSzPts val="1800"/>
              <a:buChar char="–"/>
              <a:defRPr/>
            </a:lvl4pPr>
            <a:lvl5pPr marL="3047924" lvl="4" indent="-457189" algn="l" rtl="0">
              <a:spcBef>
                <a:spcPts val="480"/>
              </a:spcBef>
              <a:spcAft>
                <a:spcPts val="0"/>
              </a:spcAft>
              <a:buClr>
                <a:schemeClr val="dk1"/>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2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4165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3000"/>
              <a:buFont typeface="Calibri"/>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59" name="Google Shape;159;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rtl="0">
              <a:lnSpc>
                <a:spcPct val="90000"/>
              </a:lnSpc>
              <a:spcBef>
                <a:spcPts val="0"/>
              </a:spcBef>
              <a:spcAft>
                <a:spcPts val="0"/>
              </a:spcAft>
              <a:buClr>
                <a:schemeClr val="dk1"/>
              </a:buClr>
              <a:buSzPts val="1800"/>
              <a:buChar char="●"/>
              <a:defRPr/>
            </a:lvl1pPr>
            <a:lvl2pPr marL="1219170" lvl="1" indent="-423323" algn="l" rtl="0">
              <a:lnSpc>
                <a:spcPct val="90000"/>
              </a:lnSpc>
              <a:spcBef>
                <a:spcPts val="0"/>
              </a:spcBef>
              <a:spcAft>
                <a:spcPts val="0"/>
              </a:spcAft>
              <a:buClr>
                <a:schemeClr val="dk1"/>
              </a:buClr>
              <a:buSzPts val="1400"/>
              <a:buChar char="○"/>
              <a:defRPr/>
            </a:lvl2pPr>
            <a:lvl3pPr marL="1828754" lvl="2" indent="-423323" algn="l" rtl="0">
              <a:lnSpc>
                <a:spcPct val="90000"/>
              </a:lnSpc>
              <a:spcBef>
                <a:spcPts val="0"/>
              </a:spcBef>
              <a:spcAft>
                <a:spcPts val="0"/>
              </a:spcAft>
              <a:buClr>
                <a:schemeClr val="dk1"/>
              </a:buClr>
              <a:buSzPts val="1400"/>
              <a:buChar char="■"/>
              <a:defRPr/>
            </a:lvl3pPr>
            <a:lvl4pPr marL="2438339" lvl="3" indent="-423323" algn="l" rtl="0">
              <a:lnSpc>
                <a:spcPct val="90000"/>
              </a:lnSpc>
              <a:spcBef>
                <a:spcPts val="0"/>
              </a:spcBef>
              <a:spcAft>
                <a:spcPts val="0"/>
              </a:spcAft>
              <a:buClr>
                <a:schemeClr val="dk1"/>
              </a:buClr>
              <a:buSzPts val="1400"/>
              <a:buChar char="●"/>
              <a:defRPr/>
            </a:lvl4pPr>
            <a:lvl5pPr marL="3047924" lvl="4" indent="-423323" algn="l" rtl="0">
              <a:lnSpc>
                <a:spcPct val="90000"/>
              </a:lnSpc>
              <a:spcBef>
                <a:spcPts val="0"/>
              </a:spcBef>
              <a:spcAft>
                <a:spcPts val="0"/>
              </a:spcAft>
              <a:buClr>
                <a:schemeClr val="dk1"/>
              </a:buClr>
              <a:buSzPts val="1400"/>
              <a:buChar char="○"/>
              <a:defRPr/>
            </a:lvl5pPr>
            <a:lvl6pPr marL="3657509" lvl="5" indent="-423323" algn="l" rtl="0">
              <a:lnSpc>
                <a:spcPct val="90000"/>
              </a:lnSpc>
              <a:spcBef>
                <a:spcPts val="0"/>
              </a:spcBef>
              <a:spcAft>
                <a:spcPts val="0"/>
              </a:spcAft>
              <a:buClr>
                <a:schemeClr val="dk1"/>
              </a:buClr>
              <a:buSzPts val="1400"/>
              <a:buChar char="■"/>
              <a:defRPr/>
            </a:lvl6pPr>
            <a:lvl7pPr marL="4267093" lvl="6" indent="-423323" algn="l" rtl="0">
              <a:lnSpc>
                <a:spcPct val="90000"/>
              </a:lnSpc>
              <a:spcBef>
                <a:spcPts val="0"/>
              </a:spcBef>
              <a:spcAft>
                <a:spcPts val="0"/>
              </a:spcAft>
              <a:buClr>
                <a:schemeClr val="dk1"/>
              </a:buClr>
              <a:buSzPts val="1400"/>
              <a:buChar char="●"/>
              <a:defRPr/>
            </a:lvl7pPr>
            <a:lvl8pPr marL="4876678" lvl="7" indent="-423323" algn="l" rtl="0">
              <a:lnSpc>
                <a:spcPct val="90000"/>
              </a:lnSpc>
              <a:spcBef>
                <a:spcPts val="0"/>
              </a:spcBef>
              <a:spcAft>
                <a:spcPts val="0"/>
              </a:spcAft>
              <a:buClr>
                <a:schemeClr val="dk1"/>
              </a:buClr>
              <a:buSzPts val="1400"/>
              <a:buChar char="○"/>
              <a:defRPr/>
            </a:lvl8pPr>
            <a:lvl9pPr marL="5486263" lvl="8" indent="-423323" algn="l" rtl="0">
              <a:lnSpc>
                <a:spcPct val="90000"/>
              </a:lnSpc>
              <a:spcBef>
                <a:spcPts val="0"/>
              </a:spcBef>
              <a:spcAft>
                <a:spcPts val="0"/>
              </a:spcAft>
              <a:buClr>
                <a:schemeClr val="dk1"/>
              </a:buClr>
              <a:buSzPts val="1400"/>
              <a:buChar char="■"/>
              <a:defRPr/>
            </a:lvl9pPr>
          </a:lstStyle>
          <a:p>
            <a:endParaRPr/>
          </a:p>
        </p:txBody>
      </p:sp>
      <p:sp>
        <p:nvSpPr>
          <p:cNvPr id="160" name="Google Shape;160;p25"/>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5027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743" y="1825625"/>
            <a:ext cx="111345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F80AF-B45D-4E97-AE15-6A1301136D6E}" type="datetime1">
              <a:rPr lang="en-CA" smtClean="0">
                <a:solidFill>
                  <a:srgbClr val="000000">
                    <a:tint val="75000"/>
                  </a:srgbClr>
                </a:solidFill>
              </a:rPr>
              <a:t>2021-07-27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DAC63222-D28E-DC44-B990-1AB6D9982640}" type="slidenum">
              <a:rPr lang="en-US" smtClean="0">
                <a:solidFill>
                  <a:srgbClr val="000000">
                    <a:tint val="75000"/>
                  </a:srgbClr>
                </a:solidFill>
              </a:rPr>
              <a:pPr/>
              <a:t>‹#›</a:t>
            </a:fld>
            <a:endParaRPr lang="en-US">
              <a:solidFill>
                <a:srgbClr val="000000">
                  <a:tint val="75000"/>
                </a:srgbClr>
              </a:solidFill>
            </a:endParaRPr>
          </a:p>
        </p:txBody>
      </p:sp>
      <p:cxnSp>
        <p:nvCxnSpPr>
          <p:cNvPr id="13" name="Straight Connector 12"/>
          <p:cNvCxnSpPr/>
          <p:nvPr userDrawn="1"/>
        </p:nvCxnSpPr>
        <p:spPr>
          <a:xfrm>
            <a:off x="516000" y="484229"/>
            <a:ext cx="11160000"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516000" y="6355520"/>
            <a:ext cx="11160000" cy="0"/>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433767" y="182725"/>
            <a:ext cx="4774244" cy="276999"/>
          </a:xfrm>
          <a:prstGeom prst="rect">
            <a:avLst/>
          </a:prstGeom>
          <a:noFill/>
        </p:spPr>
        <p:txBody>
          <a:bodyPr wrap="square" rtlCol="0">
            <a:spAutoFit/>
          </a:bodyPr>
          <a:lstStyle/>
          <a:p>
            <a:r>
              <a:rPr lang="en-US" sz="1200" b="1">
                <a:solidFill>
                  <a:srgbClr val="000000"/>
                </a:solidFill>
                <a:latin typeface="+mj-lt"/>
                <a:cs typeface="Playfair display"/>
              </a:rPr>
              <a:t>Rockefeller Philanthropy Advisors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8143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type="tx">
  <p:cSld name="1_Blank">
    <p:spTree>
      <p:nvGrpSpPr>
        <p:cNvPr id="1" name="Shape 12"/>
        <p:cNvGrpSpPr/>
        <p:nvPr/>
      </p:nvGrpSpPr>
      <p:grpSpPr>
        <a:xfrm>
          <a:off x="0" y="0"/>
          <a:ext cx="0" cy="0"/>
          <a:chOff x="0" y="0"/>
          <a:chExt cx="0" cy="0"/>
        </a:xfrm>
      </p:grpSpPr>
      <p:sp>
        <p:nvSpPr>
          <p:cNvPr id="13" name="Google Shape;13;p65"/>
          <p:cNvSpPr txBox="1">
            <a:spLocks noGrp="1"/>
          </p:cNvSpPr>
          <p:nvPr>
            <p:ph type="sldNum" idx="12"/>
          </p:nvPr>
        </p:nvSpPr>
        <p:spPr>
          <a:xfrm>
            <a:off x="8737600" y="6356352"/>
            <a:ext cx="2844800" cy="365125"/>
          </a:xfrm>
          <a:prstGeom prst="rect">
            <a:avLst/>
          </a:prstGeom>
          <a:noFill/>
          <a:ln>
            <a:noFill/>
          </a:ln>
        </p:spPr>
        <p:txBody>
          <a:bodyPr spcFirstLastPara="1" wrap="square" lIns="91384" tIns="45692" rIns="91384" bIns="45692"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14" name="Google Shape;14;p65" descr="blank wide.pdf"/>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13369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66"/>
          <p:cNvSpPr txBox="1">
            <a:spLocks noGrp="1"/>
          </p:cNvSpPr>
          <p:nvPr>
            <p:ph type="title"/>
          </p:nvPr>
        </p:nvSpPr>
        <p:spPr>
          <a:xfrm>
            <a:off x="1828818" y="1"/>
            <a:ext cx="9153676" cy="1649160"/>
          </a:xfrm>
          <a:prstGeom prst="rect">
            <a:avLst/>
          </a:prstGeom>
          <a:noFill/>
          <a:ln>
            <a:noFill/>
          </a:ln>
        </p:spPr>
        <p:txBody>
          <a:bodyPr spcFirstLastPara="1" wrap="square" lIns="91384" tIns="45692" rIns="91384" bIns="45692" anchor="ctr" anchorCtr="0">
            <a:noAutofit/>
          </a:bodyPr>
          <a:lstStyle>
            <a:lvl1pPr lvl="0" algn="l">
              <a:lnSpc>
                <a:spcPct val="100000"/>
              </a:lnSpc>
              <a:spcBef>
                <a:spcPts val="0"/>
              </a:spcBef>
              <a:spcAft>
                <a:spcPts val="0"/>
              </a:spcAft>
              <a:buClr>
                <a:schemeClr val="dk2"/>
              </a:buClr>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6"/>
          <p:cNvSpPr txBox="1">
            <a:spLocks noGrp="1"/>
          </p:cNvSpPr>
          <p:nvPr>
            <p:ph type="body" idx="1"/>
          </p:nvPr>
        </p:nvSpPr>
        <p:spPr>
          <a:xfrm>
            <a:off x="1834444" y="2316480"/>
            <a:ext cx="9148032" cy="3755496"/>
          </a:xfrm>
          <a:prstGeom prst="rect">
            <a:avLst/>
          </a:prstGeom>
          <a:noFill/>
          <a:ln>
            <a:noFill/>
          </a:ln>
        </p:spPr>
        <p:txBody>
          <a:bodyPr spcFirstLastPara="1" wrap="square" lIns="91384" tIns="45692" rIns="91384" bIns="45692" anchor="t" anchorCtr="0">
            <a:noAutofit/>
          </a:bodyPr>
          <a:lstStyle>
            <a:lvl1pPr marL="609477" lvl="0" indent="-507897" algn="l">
              <a:lnSpc>
                <a:spcPct val="100000"/>
              </a:lnSpc>
              <a:spcBef>
                <a:spcPts val="0"/>
              </a:spcBef>
              <a:spcAft>
                <a:spcPts val="0"/>
              </a:spcAft>
              <a:buSzPts val="2400"/>
              <a:buChar char="•"/>
              <a:defRPr sz="2667"/>
            </a:lvl1pPr>
            <a:lvl2pPr marL="1218954" lvl="1" indent="-457109" algn="l">
              <a:lnSpc>
                <a:spcPct val="100000"/>
              </a:lnSpc>
              <a:spcBef>
                <a:spcPts val="800"/>
              </a:spcBef>
              <a:spcAft>
                <a:spcPts val="0"/>
              </a:spcAft>
              <a:buSzPts val="1800"/>
              <a:buChar char="–"/>
              <a:defRPr sz="2400"/>
            </a:lvl2pPr>
            <a:lvl3pPr marL="1828429" lvl="2" indent="-440178" algn="l">
              <a:lnSpc>
                <a:spcPct val="100000"/>
              </a:lnSpc>
              <a:spcBef>
                <a:spcPts val="800"/>
              </a:spcBef>
              <a:spcAft>
                <a:spcPts val="0"/>
              </a:spcAft>
              <a:buSzPts val="1600"/>
              <a:buChar char="o"/>
              <a:defRPr sz="2133"/>
            </a:lvl3pPr>
            <a:lvl4pPr marL="2437904" lvl="3" indent="-423248" algn="l">
              <a:lnSpc>
                <a:spcPct val="100000"/>
              </a:lnSpc>
              <a:spcBef>
                <a:spcPts val="800"/>
              </a:spcBef>
              <a:spcAft>
                <a:spcPts val="0"/>
              </a:spcAft>
              <a:buSzPts val="1400"/>
              <a:buChar char="▪"/>
              <a:defRPr sz="1867"/>
            </a:lvl4pPr>
            <a:lvl5pPr marL="3047378" lvl="4" indent="-399546" algn="l">
              <a:lnSpc>
                <a:spcPct val="100000"/>
              </a:lnSpc>
              <a:spcBef>
                <a:spcPts val="800"/>
              </a:spcBef>
              <a:spcAft>
                <a:spcPts val="0"/>
              </a:spcAft>
              <a:buSzPts val="1120"/>
              <a:buChar char="⮚"/>
              <a:defRPr sz="1867"/>
            </a:lvl5pPr>
            <a:lvl6pPr marL="3656857" lvl="5" indent="-457109" algn="l">
              <a:lnSpc>
                <a:spcPct val="100000"/>
              </a:lnSpc>
              <a:spcBef>
                <a:spcPts val="480"/>
              </a:spcBef>
              <a:spcAft>
                <a:spcPts val="0"/>
              </a:spcAft>
              <a:buClr>
                <a:schemeClr val="dk1"/>
              </a:buClr>
              <a:buSzPts val="1800"/>
              <a:buChar char="•"/>
              <a:defRPr/>
            </a:lvl6pPr>
            <a:lvl7pPr marL="4266333" lvl="6" indent="-457109" algn="l">
              <a:lnSpc>
                <a:spcPct val="100000"/>
              </a:lnSpc>
              <a:spcBef>
                <a:spcPts val="480"/>
              </a:spcBef>
              <a:spcAft>
                <a:spcPts val="0"/>
              </a:spcAft>
              <a:buClr>
                <a:schemeClr val="dk1"/>
              </a:buClr>
              <a:buSzPts val="1800"/>
              <a:buChar char="•"/>
              <a:defRPr/>
            </a:lvl7pPr>
            <a:lvl8pPr marL="4875807" lvl="7" indent="-457109" algn="l">
              <a:lnSpc>
                <a:spcPct val="100000"/>
              </a:lnSpc>
              <a:spcBef>
                <a:spcPts val="480"/>
              </a:spcBef>
              <a:spcAft>
                <a:spcPts val="0"/>
              </a:spcAft>
              <a:buClr>
                <a:schemeClr val="dk1"/>
              </a:buClr>
              <a:buSzPts val="1800"/>
              <a:buChar char="•"/>
              <a:defRPr/>
            </a:lvl8pPr>
            <a:lvl9pPr marL="5485283" lvl="8" indent="-457109" algn="l">
              <a:lnSpc>
                <a:spcPct val="100000"/>
              </a:lnSpc>
              <a:spcBef>
                <a:spcPts val="480"/>
              </a:spcBef>
              <a:spcAft>
                <a:spcPts val="0"/>
              </a:spcAft>
              <a:buClr>
                <a:schemeClr val="dk1"/>
              </a:buClr>
              <a:buSzPts val="1800"/>
              <a:buChar char="•"/>
              <a:defRPr/>
            </a:lvl9pPr>
          </a:lstStyle>
          <a:p>
            <a:endParaRPr/>
          </a:p>
        </p:txBody>
      </p:sp>
      <p:sp>
        <p:nvSpPr>
          <p:cNvPr id="18" name="Google Shape;18;p66"/>
          <p:cNvSpPr txBox="1">
            <a:spLocks noGrp="1"/>
          </p:cNvSpPr>
          <p:nvPr>
            <p:ph type="dt" idx="10"/>
          </p:nvPr>
        </p:nvSpPr>
        <p:spPr>
          <a:xfrm>
            <a:off x="129839" y="6356352"/>
            <a:ext cx="2844800" cy="365125"/>
          </a:xfrm>
          <a:prstGeom prst="rect">
            <a:avLst/>
          </a:prstGeom>
          <a:noFill/>
          <a:ln>
            <a:noFill/>
          </a:ln>
        </p:spPr>
        <p:txBody>
          <a:bodyPr spcFirstLastPara="1" wrap="square" lIns="91384" tIns="45692" rIns="91384" bIns="45692"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6"/>
          <p:cNvSpPr txBox="1">
            <a:spLocks noGrp="1"/>
          </p:cNvSpPr>
          <p:nvPr>
            <p:ph type="sldNum" idx="12"/>
          </p:nvPr>
        </p:nvSpPr>
        <p:spPr>
          <a:xfrm>
            <a:off x="8737600" y="6356352"/>
            <a:ext cx="2844800" cy="365125"/>
          </a:xfrm>
          <a:prstGeom prst="rect">
            <a:avLst/>
          </a:prstGeom>
          <a:noFill/>
          <a:ln>
            <a:noFill/>
          </a:ln>
        </p:spPr>
        <p:txBody>
          <a:bodyPr spcFirstLastPara="1" wrap="square" lIns="91384" tIns="45692" rIns="91384" bIns="45692"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en-US"/>
              <a:pPr/>
              <a:t>‹#›</a:t>
            </a:fld>
            <a:endParaRPr/>
          </a:p>
        </p:txBody>
      </p:sp>
      <p:sp>
        <p:nvSpPr>
          <p:cNvPr id="20" name="Google Shape;20;p66"/>
          <p:cNvSpPr txBox="1">
            <a:spLocks noGrp="1"/>
          </p:cNvSpPr>
          <p:nvPr>
            <p:ph type="ftr" idx="11"/>
          </p:nvPr>
        </p:nvSpPr>
        <p:spPr>
          <a:xfrm>
            <a:off x="1834461" y="6356352"/>
            <a:ext cx="9767148" cy="365125"/>
          </a:xfrm>
          <a:prstGeom prst="rect">
            <a:avLst/>
          </a:prstGeom>
          <a:noFill/>
          <a:ln>
            <a:noFill/>
          </a:ln>
        </p:spPr>
        <p:txBody>
          <a:bodyPr spcFirstLastPara="1" wrap="square" lIns="91384" tIns="45692" rIns="91384" bIns="45692" anchor="ctr" anchorCtr="0">
            <a:noAutofit/>
          </a:bodyPr>
          <a:lstStyle>
            <a:lvl1pPr lvl="0" algn="ctr">
              <a:lnSpc>
                <a:spcPct val="100000"/>
              </a:lnSpc>
              <a:spcBef>
                <a:spcPts val="0"/>
              </a:spcBef>
              <a:spcAft>
                <a:spcPts val="0"/>
              </a:spcAft>
              <a:buSzPts val="1200"/>
              <a:buNone/>
              <a:defRPr sz="1600">
                <a:solidFill>
                  <a:srgbClr val="8686C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078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ACE3C3-3DE5-394B-992B-CB11A4079B42}" type="datetime1">
              <a:rPr lang="en-US" smtClean="0">
                <a:solidFill>
                  <a:prstClr val="black">
                    <a:tint val="75000"/>
                  </a:prstClr>
                </a:solidFill>
              </a:rPr>
              <a:pPr/>
              <a:t>7/27/21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gradelevelreading.net  /  #GLReading</a:t>
            </a:r>
          </a:p>
        </p:txBody>
      </p:sp>
      <p:sp>
        <p:nvSpPr>
          <p:cNvPr id="6" name="Slide Number Placeholder 5"/>
          <p:cNvSpPr>
            <a:spLocks noGrp="1"/>
          </p:cNvSpPr>
          <p:nvPr>
            <p:ph type="sldNum" sz="quarter" idx="12"/>
          </p:nvPr>
        </p:nvSpPr>
        <p:spPr/>
        <p:txBody>
          <a:bodyPr/>
          <a:lstStyle/>
          <a:p>
            <a:fld id="{C584E3A1-B994-4B49-A119-057A75EFA18A}"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4329051"/>
            <a:ext cx="12192000" cy="25289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7" tIns="45711" rIns="91417" bIns="45711" rtlCol="0" anchor="ctr"/>
          <a:lstStyle/>
          <a:p>
            <a:pPr algn="ctr" defTabSz="914122"/>
            <a:endParaRPr lang="en-US" sz="1867">
              <a:solidFill>
                <a:srgbClr val="FFFFFF"/>
              </a:solidFill>
              <a:sym typeface="Calibri"/>
            </a:endParaRPr>
          </a:p>
        </p:txBody>
      </p:sp>
      <p:pic>
        <p:nvPicPr>
          <p:cNvPr id="8" name="Picture 7" descr="title wide no text.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53467" y="1612069"/>
            <a:ext cx="10749575" cy="2959947"/>
          </a:xfrm>
        </p:spPr>
        <p:txBody>
          <a:bodyPr>
            <a:noAutofit/>
          </a:bodyPr>
          <a:lstStyle>
            <a:lvl1pPr>
              <a:defRPr sz="3067">
                <a:solidFill>
                  <a:schemeClr val="tx2">
                    <a:lumMod val="7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853440" y="4876829"/>
            <a:ext cx="8762925" cy="1981201"/>
          </a:xfrm>
        </p:spPr>
        <p:txBody>
          <a:bodyPr lIns="0" tIns="0" rIns="0" bIns="0" anchor="ctr" anchorCtr="0">
            <a:noAutofit/>
          </a:bodyPr>
          <a:lstStyle>
            <a:lvl1pPr marL="0" indent="0" algn="l">
              <a:lnSpc>
                <a:spcPts val="2200"/>
              </a:lnSpc>
              <a:spcBef>
                <a:spcPts val="0"/>
              </a:spcBef>
              <a:buNone/>
              <a:defRPr sz="1467">
                <a:solidFill>
                  <a:schemeClr val="tx2"/>
                </a:solidFill>
              </a:defRPr>
            </a:lvl1pPr>
            <a:lvl2pPr marL="457062" indent="0" algn="ctr">
              <a:buNone/>
              <a:defRPr>
                <a:solidFill>
                  <a:schemeClr val="tx1">
                    <a:tint val="75000"/>
                  </a:schemeClr>
                </a:solidFill>
              </a:defRPr>
            </a:lvl2pPr>
            <a:lvl3pPr marL="914122" indent="0" algn="ctr">
              <a:buNone/>
              <a:defRPr>
                <a:solidFill>
                  <a:schemeClr val="tx1">
                    <a:tint val="75000"/>
                  </a:schemeClr>
                </a:solidFill>
              </a:defRPr>
            </a:lvl3pPr>
            <a:lvl4pPr marL="1371186" indent="0" algn="ctr">
              <a:buNone/>
              <a:defRPr>
                <a:solidFill>
                  <a:schemeClr val="tx1">
                    <a:tint val="75000"/>
                  </a:schemeClr>
                </a:solidFill>
              </a:defRPr>
            </a:lvl4pPr>
            <a:lvl5pPr marL="1828248" indent="0" algn="ctr">
              <a:buNone/>
              <a:defRPr>
                <a:solidFill>
                  <a:schemeClr val="tx1">
                    <a:tint val="75000"/>
                  </a:schemeClr>
                </a:solidFill>
              </a:defRPr>
            </a:lvl5pPr>
            <a:lvl6pPr marL="2285312" indent="0" algn="ctr">
              <a:buNone/>
              <a:defRPr>
                <a:solidFill>
                  <a:schemeClr val="tx1">
                    <a:tint val="75000"/>
                  </a:schemeClr>
                </a:solidFill>
              </a:defRPr>
            </a:lvl6pPr>
            <a:lvl7pPr marL="2742369" indent="0" algn="ctr">
              <a:buNone/>
              <a:defRPr>
                <a:solidFill>
                  <a:schemeClr val="tx1">
                    <a:tint val="75000"/>
                  </a:schemeClr>
                </a:solidFill>
              </a:defRPr>
            </a:lvl7pPr>
            <a:lvl8pPr marL="3199429" indent="0" algn="ctr">
              <a:buNone/>
              <a:defRPr>
                <a:solidFill>
                  <a:schemeClr val="tx1">
                    <a:tint val="75000"/>
                  </a:schemeClr>
                </a:solidFill>
              </a:defRPr>
            </a:lvl8pPr>
            <a:lvl9pPr marL="3656489" indent="0" algn="ctr">
              <a:buNone/>
              <a:defRPr>
                <a:solidFill>
                  <a:schemeClr val="tx1">
                    <a:tint val="75000"/>
                  </a:schemeClr>
                </a:solidFill>
              </a:defRPr>
            </a:lvl9pPr>
          </a:lstStyle>
          <a:p>
            <a:r>
              <a:rPr lang="en-US" dirty="0" err="1"/>
              <a:t>gradelevelreading.net</a:t>
            </a:r>
            <a:r>
              <a:rPr lang="en-US" dirty="0"/>
              <a:t>    @readingby3rd    #</a:t>
            </a:r>
            <a:r>
              <a:rPr lang="en-US" dirty="0" err="1"/>
              <a:t>GLReading</a:t>
            </a:r>
            <a:r>
              <a:rPr lang="en-US" dirty="0"/>
              <a:t>    #</a:t>
            </a:r>
            <a:r>
              <a:rPr lang="en-US" dirty="0" err="1"/>
              <a:t>LearningTuesdays</a:t>
            </a:r>
            <a:endParaRPr lang="en-US" dirty="0"/>
          </a:p>
        </p:txBody>
      </p:sp>
    </p:spTree>
    <p:extLst>
      <p:ext uri="{BB962C8B-B14F-4D97-AF65-F5344CB8AC3E}">
        <p14:creationId xmlns:p14="http://schemas.microsoft.com/office/powerpoint/2010/main" val="137520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1828802" y="1"/>
            <a:ext cx="9153676" cy="1649160"/>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Clr>
                <a:schemeClr val="dk2"/>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78931" y="2466449"/>
            <a:ext cx="5256596" cy="639763"/>
          </a:xfrm>
          <a:prstGeom prst="rect">
            <a:avLst/>
          </a:prstGeom>
          <a:noFill/>
          <a:ln>
            <a:noFill/>
          </a:ln>
        </p:spPr>
        <p:txBody>
          <a:bodyPr spcFirstLastPara="1" wrap="square" lIns="91400" tIns="45700" rIns="91400" bIns="45700" anchor="b" anchorCtr="0">
            <a:normAutofit/>
          </a:bodyPr>
          <a:lstStyle>
            <a:lvl1pPr marL="457200" lvl="0" indent="-228600" algn="l">
              <a:lnSpc>
                <a:spcPct val="100000"/>
              </a:lnSpc>
              <a:spcBef>
                <a:spcPts val="0"/>
              </a:spcBef>
              <a:spcAft>
                <a:spcPts val="0"/>
              </a:spcAft>
              <a:buSzPts val="3200"/>
              <a:buNone/>
              <a:defRPr sz="2667" b="1"/>
            </a:lvl1pPr>
            <a:lvl2pPr marL="914400" lvl="1" indent="-228600" algn="l">
              <a:spcBef>
                <a:spcPts val="800"/>
              </a:spcBef>
              <a:spcAft>
                <a:spcPts val="0"/>
              </a:spcAft>
              <a:buSzPts val="2667"/>
              <a:buNone/>
              <a:defRPr sz="2667" b="1"/>
            </a:lvl2pPr>
            <a:lvl3pPr marL="1371600" lvl="2" indent="-228600" algn="l">
              <a:spcBef>
                <a:spcPts val="800"/>
              </a:spcBef>
              <a:spcAft>
                <a:spcPts val="0"/>
              </a:spcAft>
              <a:buSzPts val="2400"/>
              <a:buNone/>
              <a:defRPr sz="2400" b="1"/>
            </a:lvl3pPr>
            <a:lvl4pPr marL="1828800" lvl="3" indent="-228600" algn="l">
              <a:spcBef>
                <a:spcPts val="800"/>
              </a:spcBef>
              <a:spcAft>
                <a:spcPts val="0"/>
              </a:spcAft>
              <a:buSzPts val="2133"/>
              <a:buNone/>
              <a:defRPr sz="2133" b="1"/>
            </a:lvl4pPr>
            <a:lvl5pPr marL="2286000" lvl="4" indent="-228600" algn="l">
              <a:spcBef>
                <a:spcPts val="800"/>
              </a:spcBef>
              <a:spcAft>
                <a:spcPts val="0"/>
              </a:spcAft>
              <a:buSzPts val="1706"/>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4" name="Google Shape;34;p14"/>
          <p:cNvSpPr txBox="1">
            <a:spLocks noGrp="1"/>
          </p:cNvSpPr>
          <p:nvPr>
            <p:ph type="body" idx="2"/>
          </p:nvPr>
        </p:nvSpPr>
        <p:spPr>
          <a:xfrm>
            <a:off x="778929" y="3132667"/>
            <a:ext cx="5268691" cy="2993496"/>
          </a:xfrm>
          <a:prstGeom prst="rect">
            <a:avLst/>
          </a:prstGeom>
          <a:noFill/>
          <a:ln>
            <a:noFill/>
          </a:ln>
        </p:spPr>
        <p:txBody>
          <a:bodyPr spcFirstLastPara="1" wrap="square" lIns="91400" tIns="45700" rIns="91400" bIns="45700" anchor="t" anchorCtr="0">
            <a:noAutofit/>
          </a:bodyPr>
          <a:lstStyle>
            <a:lvl1pPr marL="457200" lvl="0" indent="-431825" algn="l">
              <a:lnSpc>
                <a:spcPct val="100000"/>
              </a:lnSpc>
              <a:spcBef>
                <a:spcPts val="0"/>
              </a:spcBef>
              <a:spcAft>
                <a:spcPts val="0"/>
              </a:spcAft>
              <a:buSzPts val="3200"/>
              <a:buChar char="•"/>
              <a:defRPr sz="2667"/>
            </a:lvl1pPr>
            <a:lvl2pPr marL="914400" lvl="1" indent="-397954" algn="l">
              <a:spcBef>
                <a:spcPts val="800"/>
              </a:spcBef>
              <a:spcAft>
                <a:spcPts val="0"/>
              </a:spcAft>
              <a:buSzPts val="2667"/>
              <a:buChar char="–"/>
              <a:defRPr sz="2667"/>
            </a:lvl2pPr>
            <a:lvl3pPr marL="1371600" lvl="2" indent="-381000" algn="l">
              <a:spcBef>
                <a:spcPts val="800"/>
              </a:spcBef>
              <a:spcAft>
                <a:spcPts val="0"/>
              </a:spcAft>
              <a:buSzPts val="2400"/>
              <a:buChar char="o"/>
              <a:defRPr sz="2400"/>
            </a:lvl3pPr>
            <a:lvl4pPr marL="1828800" lvl="3" indent="-364045" algn="l">
              <a:spcBef>
                <a:spcPts val="800"/>
              </a:spcBef>
              <a:spcAft>
                <a:spcPts val="0"/>
              </a:spcAft>
              <a:buSzPts val="2133"/>
              <a:buChar char="▪"/>
              <a:defRPr sz="2133"/>
            </a:lvl4pPr>
            <a:lvl5pPr marL="2286000" lvl="4" indent="-336956" algn="l">
              <a:spcBef>
                <a:spcPts val="800"/>
              </a:spcBef>
              <a:spcAft>
                <a:spcPts val="0"/>
              </a:spcAft>
              <a:buSzPts val="1706"/>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5" name="Google Shape;35;p14"/>
          <p:cNvSpPr txBox="1">
            <a:spLocks noGrp="1"/>
          </p:cNvSpPr>
          <p:nvPr>
            <p:ph type="body" idx="3"/>
          </p:nvPr>
        </p:nvSpPr>
        <p:spPr>
          <a:xfrm>
            <a:off x="6253845" y="2466449"/>
            <a:ext cx="5248731" cy="639763"/>
          </a:xfrm>
          <a:prstGeom prst="rect">
            <a:avLst/>
          </a:prstGeom>
          <a:noFill/>
          <a:ln>
            <a:noFill/>
          </a:ln>
        </p:spPr>
        <p:txBody>
          <a:bodyPr spcFirstLastPara="1" wrap="square" lIns="91400" tIns="45700" rIns="91400" bIns="45700" anchor="b" anchorCtr="0">
            <a:normAutofit/>
          </a:bodyPr>
          <a:lstStyle>
            <a:lvl1pPr marL="457200" lvl="0" indent="-228600" algn="l">
              <a:lnSpc>
                <a:spcPct val="100000"/>
              </a:lnSpc>
              <a:spcBef>
                <a:spcPts val="0"/>
              </a:spcBef>
              <a:spcAft>
                <a:spcPts val="0"/>
              </a:spcAft>
              <a:buSzPts val="3200"/>
              <a:buNone/>
              <a:defRPr sz="2667" b="1"/>
            </a:lvl1pPr>
            <a:lvl2pPr marL="914400" lvl="1" indent="-228600" algn="l">
              <a:spcBef>
                <a:spcPts val="800"/>
              </a:spcBef>
              <a:spcAft>
                <a:spcPts val="0"/>
              </a:spcAft>
              <a:buSzPts val="2667"/>
              <a:buNone/>
              <a:defRPr sz="2667" b="1"/>
            </a:lvl2pPr>
            <a:lvl3pPr marL="1371600" lvl="2" indent="-228600" algn="l">
              <a:spcBef>
                <a:spcPts val="800"/>
              </a:spcBef>
              <a:spcAft>
                <a:spcPts val="0"/>
              </a:spcAft>
              <a:buSzPts val="2400"/>
              <a:buNone/>
              <a:defRPr sz="2400" b="1"/>
            </a:lvl3pPr>
            <a:lvl4pPr marL="1828800" lvl="3" indent="-228600" algn="l">
              <a:spcBef>
                <a:spcPts val="800"/>
              </a:spcBef>
              <a:spcAft>
                <a:spcPts val="0"/>
              </a:spcAft>
              <a:buSzPts val="2133"/>
              <a:buNone/>
              <a:defRPr sz="2133" b="1"/>
            </a:lvl4pPr>
            <a:lvl5pPr marL="2286000" lvl="4" indent="-228600" algn="l">
              <a:spcBef>
                <a:spcPts val="800"/>
              </a:spcBef>
              <a:spcAft>
                <a:spcPts val="0"/>
              </a:spcAft>
              <a:buSzPts val="1706"/>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6" name="Google Shape;36;p14"/>
          <p:cNvSpPr txBox="1">
            <a:spLocks noGrp="1"/>
          </p:cNvSpPr>
          <p:nvPr>
            <p:ph type="body" idx="4"/>
          </p:nvPr>
        </p:nvSpPr>
        <p:spPr>
          <a:xfrm>
            <a:off x="6253848" y="3132667"/>
            <a:ext cx="5236637" cy="2993496"/>
          </a:xfrm>
          <a:prstGeom prst="rect">
            <a:avLst/>
          </a:prstGeom>
          <a:noFill/>
          <a:ln>
            <a:noFill/>
          </a:ln>
        </p:spPr>
        <p:txBody>
          <a:bodyPr spcFirstLastPara="1" wrap="square" lIns="91400" tIns="45700" rIns="91400" bIns="45700" anchor="t" anchorCtr="0">
            <a:noAutofit/>
          </a:bodyPr>
          <a:lstStyle>
            <a:lvl1pPr marL="457200" lvl="0" indent="-431825" algn="l">
              <a:lnSpc>
                <a:spcPct val="100000"/>
              </a:lnSpc>
              <a:spcBef>
                <a:spcPts val="0"/>
              </a:spcBef>
              <a:spcAft>
                <a:spcPts val="0"/>
              </a:spcAft>
              <a:buSzPts val="3200"/>
              <a:buChar char="•"/>
              <a:defRPr sz="2667"/>
            </a:lvl1pPr>
            <a:lvl2pPr marL="914400" lvl="1" indent="-397954" algn="l">
              <a:spcBef>
                <a:spcPts val="800"/>
              </a:spcBef>
              <a:spcAft>
                <a:spcPts val="0"/>
              </a:spcAft>
              <a:buSzPts val="2667"/>
              <a:buChar char="–"/>
              <a:defRPr sz="2667"/>
            </a:lvl2pPr>
            <a:lvl3pPr marL="1371600" lvl="2" indent="-381000" algn="l">
              <a:spcBef>
                <a:spcPts val="800"/>
              </a:spcBef>
              <a:spcAft>
                <a:spcPts val="0"/>
              </a:spcAft>
              <a:buSzPts val="2400"/>
              <a:buChar char="o"/>
              <a:defRPr sz="2400"/>
            </a:lvl3pPr>
            <a:lvl4pPr marL="1828800" lvl="3" indent="-364045" algn="l">
              <a:spcBef>
                <a:spcPts val="800"/>
              </a:spcBef>
              <a:spcAft>
                <a:spcPts val="0"/>
              </a:spcAft>
              <a:buSzPts val="2133"/>
              <a:buChar char="▪"/>
              <a:defRPr sz="2133"/>
            </a:lvl4pPr>
            <a:lvl5pPr marL="2286000" lvl="4" indent="-336956" algn="l">
              <a:spcBef>
                <a:spcPts val="800"/>
              </a:spcBef>
              <a:spcAft>
                <a:spcPts val="0"/>
              </a:spcAft>
              <a:buSzPts val="1706"/>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7" name="Google Shape;37;p14"/>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lvl="0" indent="0" algn="r">
              <a:lnSpc>
                <a:spcPct val="100000"/>
              </a:lnSpc>
              <a:spcBef>
                <a:spcPts val="0"/>
              </a:spcBef>
              <a:spcAft>
                <a:spcPts val="0"/>
              </a:spcAft>
              <a:buNone/>
              <a:defRPr>
                <a:solidFill>
                  <a:srgbClr val="888888"/>
                </a:solidFill>
                <a:latin typeface="Arial"/>
                <a:ea typeface="Arial"/>
                <a:cs typeface="Arial"/>
                <a:sym typeface="Arial"/>
              </a:defRPr>
            </a:lvl1pPr>
            <a:lvl2pPr marL="0" lvl="1" indent="0" algn="r">
              <a:lnSpc>
                <a:spcPct val="100000"/>
              </a:lnSpc>
              <a:spcBef>
                <a:spcPts val="0"/>
              </a:spcBef>
              <a:spcAft>
                <a:spcPts val="0"/>
              </a:spcAft>
              <a:buNone/>
              <a:defRPr>
                <a:solidFill>
                  <a:srgbClr val="888888"/>
                </a:solidFill>
                <a:latin typeface="Arial"/>
                <a:ea typeface="Arial"/>
                <a:cs typeface="Arial"/>
                <a:sym typeface="Arial"/>
              </a:defRPr>
            </a:lvl2pPr>
            <a:lvl3pPr marL="0" lvl="2" indent="0" algn="r">
              <a:lnSpc>
                <a:spcPct val="100000"/>
              </a:lnSpc>
              <a:spcBef>
                <a:spcPts val="0"/>
              </a:spcBef>
              <a:spcAft>
                <a:spcPts val="0"/>
              </a:spcAft>
              <a:buNone/>
              <a:defRPr>
                <a:solidFill>
                  <a:srgbClr val="888888"/>
                </a:solidFill>
                <a:latin typeface="Arial"/>
                <a:ea typeface="Arial"/>
                <a:cs typeface="Arial"/>
                <a:sym typeface="Arial"/>
              </a:defRPr>
            </a:lvl3pPr>
            <a:lvl4pPr marL="0" lvl="3" indent="0" algn="r">
              <a:lnSpc>
                <a:spcPct val="100000"/>
              </a:lnSpc>
              <a:spcBef>
                <a:spcPts val="0"/>
              </a:spcBef>
              <a:spcAft>
                <a:spcPts val="0"/>
              </a:spcAft>
              <a:buNone/>
              <a:defRPr>
                <a:solidFill>
                  <a:srgbClr val="888888"/>
                </a:solidFill>
                <a:latin typeface="Arial"/>
                <a:ea typeface="Arial"/>
                <a:cs typeface="Arial"/>
                <a:sym typeface="Arial"/>
              </a:defRPr>
            </a:lvl4pPr>
            <a:lvl5pPr marL="0" lvl="4" indent="0" algn="r">
              <a:lnSpc>
                <a:spcPct val="100000"/>
              </a:lnSpc>
              <a:spcBef>
                <a:spcPts val="0"/>
              </a:spcBef>
              <a:spcAft>
                <a:spcPts val="0"/>
              </a:spcAft>
              <a:buNone/>
              <a:defRPr>
                <a:solidFill>
                  <a:srgbClr val="888888"/>
                </a:solidFill>
                <a:latin typeface="Arial"/>
                <a:ea typeface="Arial"/>
                <a:cs typeface="Arial"/>
                <a:sym typeface="Arial"/>
              </a:defRPr>
            </a:lvl5pPr>
            <a:lvl6pPr marL="0" lvl="5" indent="0" algn="r">
              <a:lnSpc>
                <a:spcPct val="100000"/>
              </a:lnSpc>
              <a:spcBef>
                <a:spcPts val="0"/>
              </a:spcBef>
              <a:spcAft>
                <a:spcPts val="0"/>
              </a:spcAft>
              <a:buNone/>
              <a:defRPr>
                <a:solidFill>
                  <a:srgbClr val="888888"/>
                </a:solidFill>
                <a:latin typeface="Arial"/>
                <a:ea typeface="Arial"/>
                <a:cs typeface="Arial"/>
                <a:sym typeface="Arial"/>
              </a:defRPr>
            </a:lvl6pPr>
            <a:lvl7pPr marL="0" lvl="6" indent="0" algn="r">
              <a:lnSpc>
                <a:spcPct val="100000"/>
              </a:lnSpc>
              <a:spcBef>
                <a:spcPts val="0"/>
              </a:spcBef>
              <a:spcAft>
                <a:spcPts val="0"/>
              </a:spcAft>
              <a:buNone/>
              <a:defRPr>
                <a:solidFill>
                  <a:srgbClr val="888888"/>
                </a:solidFill>
                <a:latin typeface="Arial"/>
                <a:ea typeface="Arial"/>
                <a:cs typeface="Arial"/>
                <a:sym typeface="Arial"/>
              </a:defRPr>
            </a:lvl7pPr>
            <a:lvl8pPr marL="0" lvl="7" indent="0" algn="r">
              <a:lnSpc>
                <a:spcPct val="100000"/>
              </a:lnSpc>
              <a:spcBef>
                <a:spcPts val="0"/>
              </a:spcBef>
              <a:spcAft>
                <a:spcPts val="0"/>
              </a:spcAft>
              <a:buNone/>
              <a:defRPr>
                <a:solidFill>
                  <a:srgbClr val="888888"/>
                </a:solidFill>
                <a:latin typeface="Arial"/>
                <a:ea typeface="Arial"/>
                <a:cs typeface="Arial"/>
                <a:sym typeface="Arial"/>
              </a:defRPr>
            </a:lvl8pPr>
            <a:lvl9pPr marL="0" lvl="8" indent="0" algn="r">
              <a:lnSpc>
                <a:spcPct val="100000"/>
              </a:lnSpc>
              <a:spcBef>
                <a:spcPts val="0"/>
              </a:spcBef>
              <a:spcAft>
                <a:spcPts val="0"/>
              </a:spcAft>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4"/>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sz="1400">
                <a:solidFill>
                  <a:srgbClr val="9696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4F7F49-9EEC-2147-A1DF-67172F870D16}"/>
              </a:ext>
            </a:extLst>
          </p:cNvPr>
          <p:cNvSpPr>
            <a:spLocks noGrp="1"/>
          </p:cNvSpPr>
          <p:nvPr>
            <p:ph type="dt" sz="half" idx="10"/>
          </p:nvPr>
        </p:nvSpPr>
        <p:spPr/>
        <p:txBody>
          <a:bodyPr/>
          <a:lstStyle/>
          <a:p>
            <a:fld id="{0B7AB97E-4505-0F48-B375-3ADBEAB10407}" type="datetimeFigureOut">
              <a:rPr lang="en-US" smtClean="0"/>
              <a:pPr/>
              <a:t>7/27/21</a:t>
            </a:fld>
            <a:endParaRPr lang="en-US"/>
          </a:p>
        </p:txBody>
      </p:sp>
      <p:sp>
        <p:nvSpPr>
          <p:cNvPr id="3" name="Footer Placeholder 2">
            <a:extLst>
              <a:ext uri="{FF2B5EF4-FFF2-40B4-BE49-F238E27FC236}">
                <a16:creationId xmlns:a16="http://schemas.microsoft.com/office/drawing/2014/main" id="{894CF257-956F-6642-97A2-E6AD571A53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F1E13-14C4-2F4C-B8A5-16CC5A781110}"/>
              </a:ext>
            </a:extLst>
          </p:cNvPr>
          <p:cNvSpPr>
            <a:spLocks noGrp="1"/>
          </p:cNvSpPr>
          <p:nvPr>
            <p:ph type="sldNum" sz="quarter" idx="12"/>
          </p:nvPr>
        </p:nvSpPr>
        <p:spPr/>
        <p:txBody>
          <a:bodyPr/>
          <a:lstStyle/>
          <a:p>
            <a:fld id="{86CB4B4D-7CA3-9044-876B-883B54F8677D}" type="slidenum">
              <a:rPr lang="en-US" smtClean="0">
                <a:latin typeface="Calibri"/>
              </a:rPr>
              <a:pPr/>
              <a:t>‹#›</a:t>
            </a:fld>
            <a:endParaRPr lang="en-US">
              <a:latin typeface="Calibri"/>
            </a:endParaRPr>
          </a:p>
        </p:txBody>
      </p:sp>
      <p:pic>
        <p:nvPicPr>
          <p:cNvPr id="5" name="Picture 4" descr="blank wide.pdf">
            <a:extLst>
              <a:ext uri="{FF2B5EF4-FFF2-40B4-BE49-F238E27FC236}">
                <a16:creationId xmlns:a16="http://schemas.microsoft.com/office/drawing/2014/main" id="{9A19B042-B3B6-8C40-A789-A2503B54A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821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1828803" y="609601"/>
            <a:ext cx="9022644" cy="1162051"/>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Clr>
                <a:srgbClr val="333274"/>
              </a:buClr>
              <a:buSzPts val="3200"/>
              <a:buFont typeface="Arial"/>
              <a:buNone/>
              <a:defRPr sz="3200" b="0">
                <a:solidFill>
                  <a:srgbClr val="33327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5994416" y="2384777"/>
            <a:ext cx="5603689" cy="3810000"/>
          </a:xfrm>
          <a:prstGeom prst="rect">
            <a:avLst/>
          </a:prstGeom>
          <a:noFill/>
          <a:ln>
            <a:noFill/>
          </a:ln>
        </p:spPr>
        <p:txBody>
          <a:bodyPr spcFirstLastPara="1" wrap="square" lIns="91400" tIns="45700" rIns="91400" bIns="45700" anchor="t" anchorCtr="0">
            <a:noAutofit/>
          </a:bodyPr>
          <a:lstStyle>
            <a:lvl1pPr marL="457200" lvl="0" indent="-472440" algn="l">
              <a:lnSpc>
                <a:spcPct val="100000"/>
              </a:lnSpc>
              <a:spcBef>
                <a:spcPts val="0"/>
              </a:spcBef>
              <a:spcAft>
                <a:spcPts val="0"/>
              </a:spcAft>
              <a:buSzPts val="3840"/>
              <a:buChar char="•"/>
              <a:defRPr sz="3200"/>
            </a:lvl1pPr>
            <a:lvl2pPr marL="914400" lvl="1" indent="-397954" algn="l">
              <a:spcBef>
                <a:spcPts val="800"/>
              </a:spcBef>
              <a:spcAft>
                <a:spcPts val="0"/>
              </a:spcAft>
              <a:buSzPts val="2667"/>
              <a:buChar char="–"/>
              <a:defRPr sz="2667"/>
            </a:lvl2pPr>
            <a:lvl3pPr marL="1371600" lvl="2" indent="-381000" algn="l">
              <a:spcBef>
                <a:spcPts val="800"/>
              </a:spcBef>
              <a:spcAft>
                <a:spcPts val="0"/>
              </a:spcAft>
              <a:buSzPts val="2400"/>
              <a:buChar char="o"/>
              <a:defRPr sz="2400"/>
            </a:lvl3pPr>
            <a:lvl4pPr marL="1828800" lvl="3" indent="-364045" algn="l">
              <a:spcBef>
                <a:spcPts val="800"/>
              </a:spcBef>
              <a:spcAft>
                <a:spcPts val="0"/>
              </a:spcAft>
              <a:buSzPts val="2133"/>
              <a:buChar char="▪"/>
              <a:defRPr sz="2133"/>
            </a:lvl4pPr>
            <a:lvl5pPr marL="2286000" lvl="4" indent="-323443" algn="l">
              <a:spcBef>
                <a:spcPts val="800"/>
              </a:spcBef>
              <a:spcAft>
                <a:spcPts val="0"/>
              </a:spcAft>
              <a:buSzPts val="1494"/>
              <a:buChar char="⮚"/>
              <a:defRPr sz="18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46" name="Google Shape;46;p16"/>
          <p:cNvSpPr txBox="1">
            <a:spLocks noGrp="1"/>
          </p:cNvSpPr>
          <p:nvPr>
            <p:ph type="body" idx="2"/>
          </p:nvPr>
        </p:nvSpPr>
        <p:spPr>
          <a:xfrm>
            <a:off x="1837267" y="2370686"/>
            <a:ext cx="4011084" cy="3824111"/>
          </a:xfrm>
          <a:prstGeom prst="rect">
            <a:avLst/>
          </a:prstGeom>
          <a:noFill/>
          <a:ln>
            <a:noFill/>
          </a:ln>
        </p:spPr>
        <p:txBody>
          <a:bodyPr spcFirstLastPara="1" wrap="square" lIns="91400" tIns="45700" rIns="91400" bIns="45700" anchor="t" anchorCtr="0">
            <a:noAutofit/>
          </a:bodyPr>
          <a:lstStyle>
            <a:lvl1pPr marL="457200" lvl="0" indent="-228600" algn="l">
              <a:lnSpc>
                <a:spcPct val="100000"/>
              </a:lnSpc>
              <a:spcBef>
                <a:spcPts val="0"/>
              </a:spcBef>
              <a:spcAft>
                <a:spcPts val="0"/>
              </a:spcAft>
              <a:buSzPts val="2240"/>
              <a:buNone/>
              <a:defRPr sz="1867"/>
            </a:lvl1pPr>
            <a:lvl2pPr marL="914400" lvl="1" indent="-228600" algn="l">
              <a:spcBef>
                <a:spcPts val="800"/>
              </a:spcBef>
              <a:spcAft>
                <a:spcPts val="0"/>
              </a:spcAft>
              <a:buSzPts val="1600"/>
              <a:buNone/>
              <a:defRPr sz="1600"/>
            </a:lvl2pPr>
            <a:lvl3pPr marL="1371600" lvl="2" indent="-228600" algn="l">
              <a:spcBef>
                <a:spcPts val="800"/>
              </a:spcBef>
              <a:spcAft>
                <a:spcPts val="0"/>
              </a:spcAft>
              <a:buSzPts val="1333"/>
              <a:buNone/>
              <a:defRPr sz="1333"/>
            </a:lvl3pPr>
            <a:lvl4pPr marL="1828800" lvl="3" indent="-228600" algn="l">
              <a:spcBef>
                <a:spcPts val="800"/>
              </a:spcBef>
              <a:spcAft>
                <a:spcPts val="0"/>
              </a:spcAft>
              <a:buSzPts val="1200"/>
              <a:buNone/>
              <a:defRPr sz="1200"/>
            </a:lvl4pPr>
            <a:lvl5pPr marL="2286000" lvl="4" indent="-228600" algn="l">
              <a:spcBef>
                <a:spcPts val="800"/>
              </a:spcBef>
              <a:spcAft>
                <a:spcPts val="0"/>
              </a:spcAft>
              <a:buSzPts val="96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47" name="Google Shape;47;p16"/>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lvl="0" indent="0" algn="r">
              <a:lnSpc>
                <a:spcPct val="100000"/>
              </a:lnSpc>
              <a:spcBef>
                <a:spcPts val="0"/>
              </a:spcBef>
              <a:spcAft>
                <a:spcPts val="0"/>
              </a:spcAft>
              <a:buNone/>
              <a:defRPr>
                <a:solidFill>
                  <a:srgbClr val="888888"/>
                </a:solidFill>
                <a:latin typeface="Arial"/>
                <a:ea typeface="Arial"/>
                <a:cs typeface="Arial"/>
                <a:sym typeface="Arial"/>
              </a:defRPr>
            </a:lvl1pPr>
            <a:lvl2pPr marL="0" lvl="1" indent="0" algn="r">
              <a:lnSpc>
                <a:spcPct val="100000"/>
              </a:lnSpc>
              <a:spcBef>
                <a:spcPts val="0"/>
              </a:spcBef>
              <a:spcAft>
                <a:spcPts val="0"/>
              </a:spcAft>
              <a:buNone/>
              <a:defRPr>
                <a:solidFill>
                  <a:srgbClr val="888888"/>
                </a:solidFill>
                <a:latin typeface="Arial"/>
                <a:ea typeface="Arial"/>
                <a:cs typeface="Arial"/>
                <a:sym typeface="Arial"/>
              </a:defRPr>
            </a:lvl2pPr>
            <a:lvl3pPr marL="0" lvl="2" indent="0" algn="r">
              <a:lnSpc>
                <a:spcPct val="100000"/>
              </a:lnSpc>
              <a:spcBef>
                <a:spcPts val="0"/>
              </a:spcBef>
              <a:spcAft>
                <a:spcPts val="0"/>
              </a:spcAft>
              <a:buNone/>
              <a:defRPr>
                <a:solidFill>
                  <a:srgbClr val="888888"/>
                </a:solidFill>
                <a:latin typeface="Arial"/>
                <a:ea typeface="Arial"/>
                <a:cs typeface="Arial"/>
                <a:sym typeface="Arial"/>
              </a:defRPr>
            </a:lvl3pPr>
            <a:lvl4pPr marL="0" lvl="3" indent="0" algn="r">
              <a:lnSpc>
                <a:spcPct val="100000"/>
              </a:lnSpc>
              <a:spcBef>
                <a:spcPts val="0"/>
              </a:spcBef>
              <a:spcAft>
                <a:spcPts val="0"/>
              </a:spcAft>
              <a:buNone/>
              <a:defRPr>
                <a:solidFill>
                  <a:srgbClr val="888888"/>
                </a:solidFill>
                <a:latin typeface="Arial"/>
                <a:ea typeface="Arial"/>
                <a:cs typeface="Arial"/>
                <a:sym typeface="Arial"/>
              </a:defRPr>
            </a:lvl4pPr>
            <a:lvl5pPr marL="0" lvl="4" indent="0" algn="r">
              <a:lnSpc>
                <a:spcPct val="100000"/>
              </a:lnSpc>
              <a:spcBef>
                <a:spcPts val="0"/>
              </a:spcBef>
              <a:spcAft>
                <a:spcPts val="0"/>
              </a:spcAft>
              <a:buNone/>
              <a:defRPr>
                <a:solidFill>
                  <a:srgbClr val="888888"/>
                </a:solidFill>
                <a:latin typeface="Arial"/>
                <a:ea typeface="Arial"/>
                <a:cs typeface="Arial"/>
                <a:sym typeface="Arial"/>
              </a:defRPr>
            </a:lvl5pPr>
            <a:lvl6pPr marL="0" lvl="5" indent="0" algn="r">
              <a:lnSpc>
                <a:spcPct val="100000"/>
              </a:lnSpc>
              <a:spcBef>
                <a:spcPts val="0"/>
              </a:spcBef>
              <a:spcAft>
                <a:spcPts val="0"/>
              </a:spcAft>
              <a:buNone/>
              <a:defRPr>
                <a:solidFill>
                  <a:srgbClr val="888888"/>
                </a:solidFill>
                <a:latin typeface="Arial"/>
                <a:ea typeface="Arial"/>
                <a:cs typeface="Arial"/>
                <a:sym typeface="Arial"/>
              </a:defRPr>
            </a:lvl6pPr>
            <a:lvl7pPr marL="0" lvl="6" indent="0" algn="r">
              <a:lnSpc>
                <a:spcPct val="100000"/>
              </a:lnSpc>
              <a:spcBef>
                <a:spcPts val="0"/>
              </a:spcBef>
              <a:spcAft>
                <a:spcPts val="0"/>
              </a:spcAft>
              <a:buNone/>
              <a:defRPr>
                <a:solidFill>
                  <a:srgbClr val="888888"/>
                </a:solidFill>
                <a:latin typeface="Arial"/>
                <a:ea typeface="Arial"/>
                <a:cs typeface="Arial"/>
                <a:sym typeface="Arial"/>
              </a:defRPr>
            </a:lvl7pPr>
            <a:lvl8pPr marL="0" lvl="7" indent="0" algn="r">
              <a:lnSpc>
                <a:spcPct val="100000"/>
              </a:lnSpc>
              <a:spcBef>
                <a:spcPts val="0"/>
              </a:spcBef>
              <a:spcAft>
                <a:spcPts val="0"/>
              </a:spcAft>
              <a:buNone/>
              <a:defRPr>
                <a:solidFill>
                  <a:srgbClr val="888888"/>
                </a:solidFill>
                <a:latin typeface="Arial"/>
                <a:ea typeface="Arial"/>
                <a:cs typeface="Arial"/>
                <a:sym typeface="Arial"/>
              </a:defRPr>
            </a:lvl8pPr>
            <a:lvl9pPr marL="0" lvl="8" indent="0" algn="r">
              <a:lnSpc>
                <a:spcPct val="100000"/>
              </a:lnSpc>
              <a:spcBef>
                <a:spcPts val="0"/>
              </a:spcBef>
              <a:spcAft>
                <a:spcPts val="0"/>
              </a:spcAft>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16"/>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sz="1400">
                <a:solidFill>
                  <a:srgbClr val="9696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1839401" y="5150557"/>
            <a:ext cx="7315200" cy="414331"/>
          </a:xfrm>
          <a:prstGeom prst="rect">
            <a:avLst/>
          </a:prstGeom>
          <a:noFill/>
          <a:ln>
            <a:noFill/>
          </a:ln>
        </p:spPr>
        <p:txBody>
          <a:bodyPr spcFirstLastPara="1" wrap="square" lIns="91400" tIns="45700" rIns="91400" bIns="45700" anchor="b" anchorCtr="0">
            <a:noAutofit/>
          </a:bodyPr>
          <a:lstStyle>
            <a:lvl1pPr lvl="0" algn="l">
              <a:spcBef>
                <a:spcPts val="0"/>
              </a:spcBef>
              <a:spcAft>
                <a:spcPts val="0"/>
              </a:spcAft>
              <a:buClr>
                <a:schemeClr val="accent6"/>
              </a:buClr>
              <a:buSzPts val="2667"/>
              <a:buFont typeface="Arial"/>
              <a:buNone/>
              <a:defRPr sz="2667" b="1">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a:spLocks noGrp="1"/>
          </p:cNvSpPr>
          <p:nvPr>
            <p:ph type="pic" idx="2"/>
          </p:nvPr>
        </p:nvSpPr>
        <p:spPr>
          <a:xfrm>
            <a:off x="1811179" y="2235554"/>
            <a:ext cx="7315200" cy="2900891"/>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chemeClr val="accent2"/>
              </a:buClr>
              <a:buSzPts val="5120"/>
              <a:buFont typeface="Arial"/>
              <a:buNone/>
              <a:defRPr sz="4267" b="0" i="0" u="none" strike="noStrike" cap="none">
                <a:solidFill>
                  <a:schemeClr val="lt2"/>
                </a:solidFill>
                <a:latin typeface="Arial"/>
                <a:ea typeface="Arial"/>
                <a:cs typeface="Arial"/>
                <a:sym typeface="Arial"/>
              </a:defRPr>
            </a:lvl1pPr>
            <a:lvl2pPr marR="0" lvl="1" algn="l" rtl="0">
              <a:spcBef>
                <a:spcPts val="800"/>
              </a:spcBef>
              <a:spcAft>
                <a:spcPts val="0"/>
              </a:spcAft>
              <a:buClr>
                <a:schemeClr val="accent2"/>
              </a:buClr>
              <a:buSzPts val="3733"/>
              <a:buFont typeface="Arial"/>
              <a:buNone/>
              <a:defRPr sz="3733" b="0" i="0" u="none" strike="noStrike" cap="none">
                <a:solidFill>
                  <a:schemeClr val="lt2"/>
                </a:solidFill>
                <a:latin typeface="Arial"/>
                <a:ea typeface="Arial"/>
                <a:cs typeface="Arial"/>
                <a:sym typeface="Arial"/>
              </a:defRPr>
            </a:lvl2pPr>
            <a:lvl3pPr marR="0" lvl="2" algn="l" rtl="0">
              <a:spcBef>
                <a:spcPts val="800"/>
              </a:spcBef>
              <a:spcAft>
                <a:spcPts val="0"/>
              </a:spcAft>
              <a:buClr>
                <a:schemeClr val="accent2"/>
              </a:buClr>
              <a:buSzPts val="3200"/>
              <a:buFont typeface="Courier New"/>
              <a:buNone/>
              <a:defRPr sz="3200" b="0" i="0" u="none" strike="noStrike" cap="none">
                <a:solidFill>
                  <a:schemeClr val="lt2"/>
                </a:solidFill>
                <a:latin typeface="Arial"/>
                <a:ea typeface="Arial"/>
                <a:cs typeface="Arial"/>
                <a:sym typeface="Arial"/>
              </a:defRPr>
            </a:lvl3pPr>
            <a:lvl4pPr marR="0" lvl="3" algn="l" rtl="0">
              <a:spcBef>
                <a:spcPts val="800"/>
              </a:spcBef>
              <a:spcAft>
                <a:spcPts val="0"/>
              </a:spcAft>
              <a:buClr>
                <a:schemeClr val="accent2"/>
              </a:buClr>
              <a:buSzPts val="2667"/>
              <a:buFont typeface="Noto Sans Symbols"/>
              <a:buNone/>
              <a:defRPr sz="2667" b="0" i="0" u="none" strike="noStrike" cap="none">
                <a:solidFill>
                  <a:schemeClr val="lt2"/>
                </a:solidFill>
                <a:latin typeface="Arial"/>
                <a:ea typeface="Arial"/>
                <a:cs typeface="Arial"/>
                <a:sym typeface="Arial"/>
              </a:defRPr>
            </a:lvl4pPr>
            <a:lvl5pPr marR="0" lvl="4" algn="l" rtl="0">
              <a:spcBef>
                <a:spcPts val="800"/>
              </a:spcBef>
              <a:spcAft>
                <a:spcPts val="0"/>
              </a:spcAft>
              <a:buClr>
                <a:schemeClr val="accent2"/>
              </a:buClr>
              <a:buSzPts val="2134"/>
              <a:buFont typeface="Noto Sans Symbols"/>
              <a:buNone/>
              <a:defRPr sz="2667" b="0" i="0" u="none" strike="noStrike" cap="none">
                <a:solidFill>
                  <a:schemeClr val="lt2"/>
                </a:solidFill>
                <a:latin typeface="Arial"/>
                <a:ea typeface="Arial"/>
                <a:cs typeface="Arial"/>
                <a:sym typeface="Arial"/>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9pPr>
          </a:lstStyle>
          <a:p>
            <a:endParaRPr/>
          </a:p>
        </p:txBody>
      </p:sp>
      <p:sp>
        <p:nvSpPr>
          <p:cNvPr id="52" name="Google Shape;52;p17"/>
          <p:cNvSpPr txBox="1">
            <a:spLocks noGrp="1"/>
          </p:cNvSpPr>
          <p:nvPr>
            <p:ph type="body" idx="1"/>
          </p:nvPr>
        </p:nvSpPr>
        <p:spPr>
          <a:xfrm>
            <a:off x="1839401" y="5564906"/>
            <a:ext cx="7315200" cy="804863"/>
          </a:xfrm>
          <a:prstGeom prst="rect">
            <a:avLst/>
          </a:prstGeom>
          <a:noFill/>
          <a:ln>
            <a:noFill/>
          </a:ln>
        </p:spPr>
        <p:txBody>
          <a:bodyPr spcFirstLastPara="1" wrap="square" lIns="91400" tIns="45700" rIns="91400" bIns="45700" anchor="t" anchorCtr="0">
            <a:noAutofit/>
          </a:bodyPr>
          <a:lstStyle>
            <a:lvl1pPr marL="457200" lvl="0" indent="-228600" algn="l">
              <a:lnSpc>
                <a:spcPct val="100000"/>
              </a:lnSpc>
              <a:spcBef>
                <a:spcPts val="0"/>
              </a:spcBef>
              <a:spcAft>
                <a:spcPts val="0"/>
              </a:spcAft>
              <a:buSzPts val="2240"/>
              <a:buNone/>
              <a:defRPr sz="1867"/>
            </a:lvl1pPr>
            <a:lvl2pPr marL="914400" lvl="1" indent="-228600" algn="l">
              <a:spcBef>
                <a:spcPts val="800"/>
              </a:spcBef>
              <a:spcAft>
                <a:spcPts val="0"/>
              </a:spcAft>
              <a:buSzPts val="1600"/>
              <a:buNone/>
              <a:defRPr sz="1600"/>
            </a:lvl2pPr>
            <a:lvl3pPr marL="1371600" lvl="2" indent="-228600" algn="l">
              <a:spcBef>
                <a:spcPts val="800"/>
              </a:spcBef>
              <a:spcAft>
                <a:spcPts val="0"/>
              </a:spcAft>
              <a:buSzPts val="1333"/>
              <a:buNone/>
              <a:defRPr sz="1333"/>
            </a:lvl3pPr>
            <a:lvl4pPr marL="1828800" lvl="3" indent="-228600" algn="l">
              <a:spcBef>
                <a:spcPts val="800"/>
              </a:spcBef>
              <a:spcAft>
                <a:spcPts val="0"/>
              </a:spcAft>
              <a:buSzPts val="1200"/>
              <a:buNone/>
              <a:defRPr sz="1200"/>
            </a:lvl4pPr>
            <a:lvl5pPr marL="2286000" lvl="4" indent="-228600" algn="l">
              <a:spcBef>
                <a:spcPts val="800"/>
              </a:spcBef>
              <a:spcAft>
                <a:spcPts val="0"/>
              </a:spcAft>
              <a:buSzPts val="96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53" name="Google Shape;53;p17"/>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lvl="0" indent="0" algn="r">
              <a:lnSpc>
                <a:spcPct val="100000"/>
              </a:lnSpc>
              <a:spcBef>
                <a:spcPts val="0"/>
              </a:spcBef>
              <a:spcAft>
                <a:spcPts val="0"/>
              </a:spcAft>
              <a:buNone/>
              <a:defRPr>
                <a:solidFill>
                  <a:srgbClr val="888888"/>
                </a:solidFill>
                <a:latin typeface="Arial"/>
                <a:ea typeface="Arial"/>
                <a:cs typeface="Arial"/>
                <a:sym typeface="Arial"/>
              </a:defRPr>
            </a:lvl1pPr>
            <a:lvl2pPr marL="0" lvl="1" indent="0" algn="r">
              <a:lnSpc>
                <a:spcPct val="100000"/>
              </a:lnSpc>
              <a:spcBef>
                <a:spcPts val="0"/>
              </a:spcBef>
              <a:spcAft>
                <a:spcPts val="0"/>
              </a:spcAft>
              <a:buNone/>
              <a:defRPr>
                <a:solidFill>
                  <a:srgbClr val="888888"/>
                </a:solidFill>
                <a:latin typeface="Arial"/>
                <a:ea typeface="Arial"/>
                <a:cs typeface="Arial"/>
                <a:sym typeface="Arial"/>
              </a:defRPr>
            </a:lvl2pPr>
            <a:lvl3pPr marL="0" lvl="2" indent="0" algn="r">
              <a:lnSpc>
                <a:spcPct val="100000"/>
              </a:lnSpc>
              <a:spcBef>
                <a:spcPts val="0"/>
              </a:spcBef>
              <a:spcAft>
                <a:spcPts val="0"/>
              </a:spcAft>
              <a:buNone/>
              <a:defRPr>
                <a:solidFill>
                  <a:srgbClr val="888888"/>
                </a:solidFill>
                <a:latin typeface="Arial"/>
                <a:ea typeface="Arial"/>
                <a:cs typeface="Arial"/>
                <a:sym typeface="Arial"/>
              </a:defRPr>
            </a:lvl3pPr>
            <a:lvl4pPr marL="0" lvl="3" indent="0" algn="r">
              <a:lnSpc>
                <a:spcPct val="100000"/>
              </a:lnSpc>
              <a:spcBef>
                <a:spcPts val="0"/>
              </a:spcBef>
              <a:spcAft>
                <a:spcPts val="0"/>
              </a:spcAft>
              <a:buNone/>
              <a:defRPr>
                <a:solidFill>
                  <a:srgbClr val="888888"/>
                </a:solidFill>
                <a:latin typeface="Arial"/>
                <a:ea typeface="Arial"/>
                <a:cs typeface="Arial"/>
                <a:sym typeface="Arial"/>
              </a:defRPr>
            </a:lvl4pPr>
            <a:lvl5pPr marL="0" lvl="4" indent="0" algn="r">
              <a:lnSpc>
                <a:spcPct val="100000"/>
              </a:lnSpc>
              <a:spcBef>
                <a:spcPts val="0"/>
              </a:spcBef>
              <a:spcAft>
                <a:spcPts val="0"/>
              </a:spcAft>
              <a:buNone/>
              <a:defRPr>
                <a:solidFill>
                  <a:srgbClr val="888888"/>
                </a:solidFill>
                <a:latin typeface="Arial"/>
                <a:ea typeface="Arial"/>
                <a:cs typeface="Arial"/>
                <a:sym typeface="Arial"/>
              </a:defRPr>
            </a:lvl5pPr>
            <a:lvl6pPr marL="0" lvl="5" indent="0" algn="r">
              <a:lnSpc>
                <a:spcPct val="100000"/>
              </a:lnSpc>
              <a:spcBef>
                <a:spcPts val="0"/>
              </a:spcBef>
              <a:spcAft>
                <a:spcPts val="0"/>
              </a:spcAft>
              <a:buNone/>
              <a:defRPr>
                <a:solidFill>
                  <a:srgbClr val="888888"/>
                </a:solidFill>
                <a:latin typeface="Arial"/>
                <a:ea typeface="Arial"/>
                <a:cs typeface="Arial"/>
                <a:sym typeface="Arial"/>
              </a:defRPr>
            </a:lvl6pPr>
            <a:lvl7pPr marL="0" lvl="6" indent="0" algn="r">
              <a:lnSpc>
                <a:spcPct val="100000"/>
              </a:lnSpc>
              <a:spcBef>
                <a:spcPts val="0"/>
              </a:spcBef>
              <a:spcAft>
                <a:spcPts val="0"/>
              </a:spcAft>
              <a:buNone/>
              <a:defRPr>
                <a:solidFill>
                  <a:srgbClr val="888888"/>
                </a:solidFill>
                <a:latin typeface="Arial"/>
                <a:ea typeface="Arial"/>
                <a:cs typeface="Arial"/>
                <a:sym typeface="Arial"/>
              </a:defRPr>
            </a:lvl7pPr>
            <a:lvl8pPr marL="0" lvl="7" indent="0" algn="r">
              <a:lnSpc>
                <a:spcPct val="100000"/>
              </a:lnSpc>
              <a:spcBef>
                <a:spcPts val="0"/>
              </a:spcBef>
              <a:spcAft>
                <a:spcPts val="0"/>
              </a:spcAft>
              <a:buNone/>
              <a:defRPr>
                <a:solidFill>
                  <a:srgbClr val="888888"/>
                </a:solidFill>
                <a:latin typeface="Arial"/>
                <a:ea typeface="Arial"/>
                <a:cs typeface="Arial"/>
                <a:sym typeface="Arial"/>
              </a:defRPr>
            </a:lvl8pPr>
            <a:lvl9pPr marL="0" lvl="8" indent="0" algn="r">
              <a:lnSpc>
                <a:spcPct val="100000"/>
              </a:lnSpc>
              <a:spcBef>
                <a:spcPts val="0"/>
              </a:spcBef>
              <a:spcAft>
                <a:spcPts val="0"/>
              </a:spcAft>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7"/>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sz="1400">
                <a:solidFill>
                  <a:srgbClr val="9696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9837" y="6356352"/>
            <a:ext cx="2844800" cy="365125"/>
          </a:xfrm>
          <a:prstGeom prst="rect">
            <a:avLst/>
          </a:prstGeom>
        </p:spPr>
        <p:txBody>
          <a:bodyPr/>
          <a:lstStyle/>
          <a:p>
            <a:fld id="{71ACE3C3-3DE5-394B-992B-CB11A4079B42}" type="datetime1">
              <a:rPr lang="en-US" smtClean="0">
                <a:solidFill>
                  <a:prstClr val="black">
                    <a:tint val="75000"/>
                  </a:prstClr>
                </a:solidFill>
                <a:latin typeface="Arial"/>
              </a:rPr>
              <a:pPr/>
              <a:t>7/27/21</a:t>
            </a:fld>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9" name="Rectangle 8"/>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defTabSz="1218750">
              <a:buClrTx/>
              <a:buFontTx/>
              <a:buNone/>
            </a:pPr>
            <a:endParaRPr lang="en-US" sz="2400" kern="1200" dirty="0">
              <a:solidFill>
                <a:srgbClr val="FFFFFF"/>
              </a:solidFill>
              <a:latin typeface="Arial"/>
            </a:endParaRPr>
          </a:p>
        </p:txBody>
      </p:sp>
      <p:sp>
        <p:nvSpPr>
          <p:cNvPr id="5" name="Footer Placeholder 4"/>
          <p:cNvSpPr>
            <a:spLocks noGrp="1"/>
          </p:cNvSpPr>
          <p:nvPr>
            <p:ph type="ftr" sz="quarter" idx="11"/>
          </p:nvPr>
        </p:nvSpPr>
        <p:spPr>
          <a:xfrm>
            <a:off x="1834443" y="5926864"/>
            <a:ext cx="9767148" cy="365125"/>
          </a:xfrm>
        </p:spPr>
        <p:txBody>
          <a:bodyPr/>
          <a:lstStyle>
            <a:lvl1pPr algn="ctr">
              <a:defRPr sz="2000">
                <a:solidFill>
                  <a:schemeClr val="bg1"/>
                </a:solidFill>
              </a:defRPr>
            </a:lvl1pPr>
          </a:lstStyle>
          <a:p>
            <a:r>
              <a:rPr lang="en-US" dirty="0">
                <a:solidFill>
                  <a:srgbClr val="FFFFFF"/>
                </a:solidFill>
              </a:rPr>
              <a:t>GLRWeek2021.gradelevelreading.net  /  #</a:t>
            </a:r>
            <a:r>
              <a:rPr lang="en-US" dirty="0" err="1">
                <a:solidFill>
                  <a:srgbClr val="FFFFFF"/>
                </a:solidFill>
              </a:rPr>
              <a:t>GLRKeepers</a:t>
            </a:r>
            <a:r>
              <a:rPr lang="en-US" dirty="0">
                <a:solidFill>
                  <a:srgbClr val="FFFFFF"/>
                </a:solidFill>
              </a:rPr>
              <a:t>  /  #</a:t>
            </a:r>
            <a:r>
              <a:rPr lang="en-US" dirty="0" err="1">
                <a:solidFill>
                  <a:srgbClr val="FFFFFF"/>
                </a:solidFill>
              </a:rPr>
              <a:t>GLReading</a:t>
            </a:r>
            <a:endParaRPr lang="en-US" dirty="0">
              <a:solidFill>
                <a:srgbClr val="FFFFFF"/>
              </a:solidFill>
            </a:endParaRPr>
          </a:p>
        </p:txBody>
      </p:sp>
      <p:sp>
        <p:nvSpPr>
          <p:cNvPr id="2" name="Title 1"/>
          <p:cNvSpPr>
            <a:spLocks noGrp="1"/>
          </p:cNvSpPr>
          <p:nvPr>
            <p:ph type="ctrTitle"/>
          </p:nvPr>
        </p:nvSpPr>
        <p:spPr>
          <a:xfrm>
            <a:off x="2085525" y="290217"/>
            <a:ext cx="9314587" cy="2271888"/>
          </a:xfrm>
          <a:prstGeom prst="rect">
            <a:avLst/>
          </a:prstGeom>
        </p:spPr>
        <p:txBody>
          <a:bodyPr>
            <a:no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169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2" y="1"/>
            <a:ext cx="9153676" cy="1649160"/>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1834444" y="2316480"/>
            <a:ext cx="9148032" cy="3755496"/>
          </a:xfrm>
          <a:prstGeom prst="rect">
            <a:avLst/>
          </a:prstGeom>
        </p:spPr>
        <p:txBody>
          <a:bodyPr/>
          <a:lstStyle>
            <a:lvl1pPr>
              <a:defRPr sz="2667"/>
            </a:lvl1pPr>
            <a:lvl2pPr>
              <a:defRPr sz="2400"/>
            </a:lvl2pPr>
            <a:lvl3pPr>
              <a:defRPr sz="2133"/>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Footer Placeholder 4">
            <a:extLst>
              <a:ext uri="{FF2B5EF4-FFF2-40B4-BE49-F238E27FC236}">
                <a16:creationId xmlns:a16="http://schemas.microsoft.com/office/drawing/2014/main" id="{A9108BD5-0117-E24B-B1D3-D76A8C6B50C5}"/>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366602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2" y="1"/>
            <a:ext cx="9153676" cy="16491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93040" y="2300111"/>
            <a:ext cx="5109437" cy="3826053"/>
          </a:xfrm>
          <a:prstGeom prst="rect">
            <a:avLst/>
          </a:prstGeom>
        </p:spPr>
        <p:txBody>
          <a:bodyPr/>
          <a:lstStyle>
            <a:lvl1pPr>
              <a:defRPr sz="3200"/>
            </a:lvl1pPr>
            <a:lvl2pPr>
              <a:defRPr sz="28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51260" y="2300111"/>
            <a:ext cx="5182009" cy="3826053"/>
          </a:xfrm>
          <a:prstGeom prst="rect">
            <a:avLst/>
          </a:prstGeom>
        </p:spPr>
        <p:txBody>
          <a:bodyPr/>
          <a:lstStyle>
            <a:lvl1pPr>
              <a:defRPr sz="3200"/>
            </a:lvl1pPr>
            <a:lvl2pPr>
              <a:defRPr sz="28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8" name="Footer Placeholder 4">
            <a:extLst>
              <a:ext uri="{FF2B5EF4-FFF2-40B4-BE49-F238E27FC236}">
                <a16:creationId xmlns:a16="http://schemas.microsoft.com/office/drawing/2014/main" id="{79E2AC53-4186-E944-B1A5-68B28C8E6462}"/>
              </a:ext>
            </a:extLst>
          </p:cNvPr>
          <p:cNvSpPr>
            <a:spLocks noGrp="1"/>
          </p:cNvSpPr>
          <p:nvPr>
            <p:ph type="ftr" sz="quarter" idx="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101313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
            <a:ext cx="9153676" cy="16491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8931" y="2466449"/>
            <a:ext cx="5256596" cy="639763"/>
          </a:xfrm>
          <a:prstGeom prst="rect">
            <a:avLst/>
          </a:prstGeom>
        </p:spPr>
        <p:txBody>
          <a:bodyPr anchor="b">
            <a:normAutofit/>
          </a:bodyPr>
          <a:lstStyle>
            <a:lvl1pPr marL="0" indent="0">
              <a:buNone/>
              <a:defRPr sz="2667" b="1"/>
            </a:lvl1pPr>
            <a:lvl2pPr marL="609363" indent="0">
              <a:buNone/>
              <a:defRPr sz="2667" b="1"/>
            </a:lvl2pPr>
            <a:lvl3pPr marL="1218750" indent="0">
              <a:buNone/>
              <a:defRPr sz="2400" b="1"/>
            </a:lvl3pPr>
            <a:lvl4pPr marL="1828120" indent="0">
              <a:buNone/>
              <a:defRPr sz="2133" b="1"/>
            </a:lvl4pPr>
            <a:lvl5pPr marL="2437498" indent="0">
              <a:buNone/>
              <a:defRPr sz="2133" b="1"/>
            </a:lvl5pPr>
            <a:lvl6pPr marL="3046860" indent="0">
              <a:buNone/>
              <a:defRPr sz="2133" b="1"/>
            </a:lvl6pPr>
            <a:lvl7pPr marL="3656223" indent="0">
              <a:buNone/>
              <a:defRPr sz="2133" b="1"/>
            </a:lvl7pPr>
            <a:lvl8pPr marL="4265600" indent="0">
              <a:buNone/>
              <a:defRPr sz="2133" b="1"/>
            </a:lvl8pPr>
            <a:lvl9pPr marL="4874971"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78929" y="3132667"/>
            <a:ext cx="5268691" cy="2993496"/>
          </a:xfrm>
          <a:prstGeom prst="rect">
            <a:avLst/>
          </a:prstGeo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53845" y="2466449"/>
            <a:ext cx="5248731" cy="639763"/>
          </a:xfrm>
          <a:prstGeom prst="rect">
            <a:avLst/>
          </a:prstGeom>
        </p:spPr>
        <p:txBody>
          <a:bodyPr anchor="b">
            <a:normAutofit/>
          </a:bodyPr>
          <a:lstStyle>
            <a:lvl1pPr marL="0" indent="0">
              <a:buNone/>
              <a:defRPr sz="2667" b="1"/>
            </a:lvl1pPr>
            <a:lvl2pPr marL="609363" indent="0">
              <a:buNone/>
              <a:defRPr sz="2667" b="1"/>
            </a:lvl2pPr>
            <a:lvl3pPr marL="1218750" indent="0">
              <a:buNone/>
              <a:defRPr sz="2400" b="1"/>
            </a:lvl3pPr>
            <a:lvl4pPr marL="1828120" indent="0">
              <a:buNone/>
              <a:defRPr sz="2133" b="1"/>
            </a:lvl4pPr>
            <a:lvl5pPr marL="2437498" indent="0">
              <a:buNone/>
              <a:defRPr sz="2133" b="1"/>
            </a:lvl5pPr>
            <a:lvl6pPr marL="3046860" indent="0">
              <a:buNone/>
              <a:defRPr sz="2133" b="1"/>
            </a:lvl6pPr>
            <a:lvl7pPr marL="3656223" indent="0">
              <a:buNone/>
              <a:defRPr sz="2133" b="1"/>
            </a:lvl7pPr>
            <a:lvl8pPr marL="4265600" indent="0">
              <a:buNone/>
              <a:defRPr sz="2133" b="1"/>
            </a:lvl8pPr>
            <a:lvl9pPr marL="4874971"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253848" y="3132667"/>
            <a:ext cx="5236637" cy="2993496"/>
          </a:xfrm>
          <a:prstGeom prst="rect">
            <a:avLst/>
          </a:prstGeo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0" name="Footer Placeholder 4">
            <a:extLst>
              <a:ext uri="{FF2B5EF4-FFF2-40B4-BE49-F238E27FC236}">
                <a16:creationId xmlns:a16="http://schemas.microsoft.com/office/drawing/2014/main" id="{EC00CCDE-BC93-B042-819B-8FFF180353CE}"/>
              </a:ext>
            </a:extLst>
          </p:cNvPr>
          <p:cNvSpPr>
            <a:spLocks noGrp="1"/>
          </p:cNvSpPr>
          <p:nvPr>
            <p:ph type="ftr" sz="quarter" idx="13"/>
          </p:nvPr>
        </p:nvSpPr>
        <p:spPr>
          <a:xfrm>
            <a:off x="1826202" y="6348111"/>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Tree>
    <p:extLst>
      <p:ext uri="{BB962C8B-B14F-4D97-AF65-F5344CB8AC3E}">
        <p14:creationId xmlns:p14="http://schemas.microsoft.com/office/powerpoint/2010/main" val="1022842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9" descr="orangebar.pdf"/>
          <p:cNvPicPr preferRelativeResize="0"/>
          <p:nvPr/>
        </p:nvPicPr>
        <p:blipFill rotWithShape="1">
          <a:blip r:embed="rId7">
            <a:alphaModFix/>
          </a:blip>
          <a:srcRect/>
          <a:stretch/>
        </p:blipFill>
        <p:spPr>
          <a:xfrm>
            <a:off x="0" y="0"/>
            <a:ext cx="12188952" cy="6856286"/>
          </a:xfrm>
          <a:prstGeom prst="rect">
            <a:avLst/>
          </a:prstGeom>
          <a:noFill/>
          <a:ln>
            <a:noFill/>
          </a:ln>
        </p:spPr>
      </p:pic>
      <p:sp>
        <p:nvSpPr>
          <p:cNvPr id="7" name="Google Shape;7;p9"/>
          <p:cNvSpPr txBox="1">
            <a:spLocks noGrp="1"/>
          </p:cNvSpPr>
          <p:nvPr>
            <p:ph type="ftr" idx="11"/>
          </p:nvPr>
        </p:nvSpPr>
        <p:spPr>
          <a:xfrm>
            <a:off x="1834443" y="6356352"/>
            <a:ext cx="9148032" cy="365125"/>
          </a:xfrm>
          <a:prstGeom prst="rect">
            <a:avLst/>
          </a:prstGeom>
          <a:noFill/>
          <a:ln>
            <a:noFill/>
          </a:ln>
        </p:spPr>
        <p:txBody>
          <a:bodyPr spcFirstLastPara="1" wrap="square" lIns="91400" tIns="45700" rIns="91400" bIns="45700" anchor="ctr" anchorCtr="0">
            <a:noAutofit/>
          </a:bodyPr>
          <a:lstStyle>
            <a:lvl1pPr marR="0" lvl="0" algn="r" rtl="0">
              <a:lnSpc>
                <a:spcPct val="100000"/>
              </a:lnSpc>
              <a:spcBef>
                <a:spcPts val="0"/>
              </a:spcBef>
              <a:spcAft>
                <a:spcPts val="0"/>
              </a:spcAft>
              <a:buSzPts val="1400"/>
              <a:buNone/>
              <a:defRPr sz="1400" b="0" i="0" u="none" strike="noStrike" cap="none">
                <a:solidFill>
                  <a:srgbClr val="969696"/>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9"/>
          <p:cNvSpPr txBox="1">
            <a:spLocks noGrp="1"/>
          </p:cNvSpPr>
          <p:nvPr>
            <p:ph type="title"/>
          </p:nvPr>
        </p:nvSpPr>
        <p:spPr>
          <a:xfrm>
            <a:off x="1828802" y="1"/>
            <a:ext cx="9153676" cy="164916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9"/>
          <p:cNvSpPr txBox="1">
            <a:spLocks noGrp="1"/>
          </p:cNvSpPr>
          <p:nvPr>
            <p:ph type="body" idx="1"/>
          </p:nvPr>
        </p:nvSpPr>
        <p:spPr>
          <a:xfrm>
            <a:off x="1834444" y="2316480"/>
            <a:ext cx="9148032" cy="3755496"/>
          </a:xfrm>
          <a:prstGeom prst="rect">
            <a:avLst/>
          </a:prstGeom>
          <a:noFill/>
          <a:ln>
            <a:noFill/>
          </a:ln>
        </p:spPr>
        <p:txBody>
          <a:bodyPr spcFirstLastPara="1" wrap="square" lIns="91400" tIns="45700" rIns="91400" bIns="45700" anchor="t" anchorCtr="0">
            <a:noAutofit/>
          </a:bodyPr>
          <a:lstStyle>
            <a:lvl1pPr marL="457200" marR="0" lvl="0" indent="-431825" algn="l" rtl="0">
              <a:lnSpc>
                <a:spcPct val="100000"/>
              </a:lnSpc>
              <a:spcBef>
                <a:spcPts val="0"/>
              </a:spcBef>
              <a:spcAft>
                <a:spcPts val="0"/>
              </a:spcAft>
              <a:buClr>
                <a:schemeClr val="accent2"/>
              </a:buClr>
              <a:buSzPts val="3200"/>
              <a:buFont typeface="Arial"/>
              <a:buChar char="•"/>
              <a:defRPr sz="2667" b="0" i="0" u="none" strike="noStrike" cap="none">
                <a:solidFill>
                  <a:schemeClr val="lt2"/>
                </a:solidFill>
                <a:latin typeface="Arial"/>
                <a:ea typeface="Arial"/>
                <a:cs typeface="Arial"/>
                <a:sym typeface="Arial"/>
              </a:defRPr>
            </a:lvl1pPr>
            <a:lvl2pPr marL="914400" marR="0" lvl="1" indent="-381000" algn="l" rtl="0">
              <a:spcBef>
                <a:spcPts val="800"/>
              </a:spcBef>
              <a:spcAft>
                <a:spcPts val="0"/>
              </a:spcAft>
              <a:buClr>
                <a:schemeClr val="accen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64045" algn="l" rtl="0">
              <a:spcBef>
                <a:spcPts val="800"/>
              </a:spcBef>
              <a:spcAft>
                <a:spcPts val="0"/>
              </a:spcAft>
              <a:buClr>
                <a:schemeClr val="accent2"/>
              </a:buClr>
              <a:buSzPts val="2133"/>
              <a:buFont typeface="Courier New"/>
              <a:buChar char="o"/>
              <a:defRPr sz="2133" b="0" i="0" u="none" strike="noStrike" cap="none">
                <a:solidFill>
                  <a:schemeClr val="lt2"/>
                </a:solidFill>
                <a:latin typeface="Arial"/>
                <a:ea typeface="Arial"/>
                <a:cs typeface="Arial"/>
                <a:sym typeface="Arial"/>
              </a:defRPr>
            </a:lvl3pPr>
            <a:lvl4pPr marL="1828800" marR="0" lvl="3" indent="-347154" algn="l" rtl="0">
              <a:spcBef>
                <a:spcPts val="800"/>
              </a:spcBef>
              <a:spcAft>
                <a:spcPts val="0"/>
              </a:spcAft>
              <a:buClr>
                <a:schemeClr val="accent2"/>
              </a:buClr>
              <a:buSzPts val="1867"/>
              <a:buFont typeface="Noto Sans Symbols"/>
              <a:buChar char="▪"/>
              <a:defRPr sz="1867" b="0" i="0" u="none" strike="noStrike" cap="none">
                <a:solidFill>
                  <a:schemeClr val="lt2"/>
                </a:solidFill>
                <a:latin typeface="Arial"/>
                <a:ea typeface="Arial"/>
                <a:cs typeface="Arial"/>
                <a:sym typeface="Arial"/>
              </a:defRPr>
            </a:lvl4pPr>
            <a:lvl5pPr marL="2286000" marR="0" lvl="4" indent="-323443" algn="l" rtl="0">
              <a:spcBef>
                <a:spcPts val="800"/>
              </a:spcBef>
              <a:spcAft>
                <a:spcPts val="0"/>
              </a:spcAft>
              <a:buClr>
                <a:schemeClr val="accent2"/>
              </a:buClr>
              <a:buSzPts val="1494"/>
              <a:buFont typeface="Noto Sans Symbols"/>
              <a:buChar char="⮚"/>
              <a:defRPr sz="1867" b="0" i="0" u="none" strike="noStrike" cap="none">
                <a:solidFill>
                  <a:schemeClr val="lt2"/>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orangebar.pdf">
            <a:extLst>
              <a:ext uri="{FF2B5EF4-FFF2-40B4-BE49-F238E27FC236}">
                <a16:creationId xmlns:a16="http://schemas.microsoft.com/office/drawing/2014/main" id="{CFD96C3E-AAC1-E84B-B4FB-B9458B79CD1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5" name="Footer Placeholder 4"/>
          <p:cNvSpPr>
            <a:spLocks noGrp="1"/>
          </p:cNvSpPr>
          <p:nvPr>
            <p:ph type="ftr" sz="quarter" idx="3"/>
          </p:nvPr>
        </p:nvSpPr>
        <p:spPr>
          <a:xfrm>
            <a:off x="1834443" y="6356352"/>
            <a:ext cx="9148032" cy="365125"/>
          </a:xfrm>
          <a:prstGeom prst="rect">
            <a:avLst/>
          </a:prstGeom>
        </p:spPr>
        <p:txBody>
          <a:bodyPr vert="horz" lIns="91412" tIns="45706" rIns="91412" bIns="45706" rtlCol="0" anchor="ctr"/>
          <a:lstStyle>
            <a:lvl1pPr algn="r">
              <a:defRPr sz="1200" baseline="0">
                <a:solidFill>
                  <a:schemeClr val="bg2">
                    <a:lumMod val="60000"/>
                    <a:lumOff val="40000"/>
                  </a:schemeClr>
                </a:solidFill>
              </a:defRPr>
            </a:lvl1pPr>
          </a:lstStyle>
          <a:p>
            <a:pPr defTabSz="1218750">
              <a:buClrTx/>
            </a:pPr>
            <a:r>
              <a:rPr lang="en-US" kern="1200" dirty="0">
                <a:ea typeface="+mn-ea"/>
                <a:cs typeface="+mn-cs"/>
              </a:rPr>
              <a:t>GLRWeek2021.gradelevelreading.net  /  #</a:t>
            </a:r>
            <a:r>
              <a:rPr lang="en-US" kern="1200" dirty="0" err="1">
                <a:ea typeface="+mn-ea"/>
                <a:cs typeface="+mn-cs"/>
              </a:rPr>
              <a:t>GLRKeepers</a:t>
            </a:r>
            <a:r>
              <a:rPr lang="en-US" kern="1200" dirty="0">
                <a:ea typeface="+mn-ea"/>
                <a:cs typeface="+mn-cs"/>
              </a:rPr>
              <a:t>  /  #</a:t>
            </a:r>
            <a:r>
              <a:rPr lang="en-US" kern="1200" dirty="0" err="1">
                <a:ea typeface="+mn-ea"/>
                <a:cs typeface="+mn-cs"/>
              </a:rPr>
              <a:t>GLReading</a:t>
            </a:r>
            <a:endParaRPr lang="en-US" kern="1200" dirty="0">
              <a:ea typeface="+mn-ea"/>
              <a:cs typeface="+mn-cs"/>
            </a:endParaRPr>
          </a:p>
        </p:txBody>
      </p:sp>
      <p:sp>
        <p:nvSpPr>
          <p:cNvPr id="6" name="Slide Number Placeholder 5"/>
          <p:cNvSpPr>
            <a:spLocks noGrp="1"/>
          </p:cNvSpPr>
          <p:nvPr>
            <p:ph type="sldNum" sz="quarter" idx="4"/>
          </p:nvPr>
        </p:nvSpPr>
        <p:spPr>
          <a:xfrm>
            <a:off x="10982474" y="6356352"/>
            <a:ext cx="599925" cy="365125"/>
          </a:xfrm>
          <a:prstGeom prst="rect">
            <a:avLst/>
          </a:prstGeom>
        </p:spPr>
        <p:txBody>
          <a:bodyPr vert="horz" lIns="91412" tIns="45706" rIns="91412" bIns="45706" rtlCol="0" anchor="ctr"/>
          <a:lstStyle>
            <a:lvl1pPr algn="r">
              <a:defRPr sz="1200">
                <a:solidFill>
                  <a:schemeClr val="tx1">
                    <a:tint val="75000"/>
                  </a:schemeClr>
                </a:solidFill>
              </a:defRPr>
            </a:lvl1pPr>
          </a:lstStyle>
          <a:p>
            <a:pPr defTabSz="1218750">
              <a:buClrTx/>
            </a:pPr>
            <a:fld id="{C584E3A1-B994-4B49-A119-057A75EFA18A}" type="slidenum">
              <a:rPr lang="en-US" kern="1200" smtClean="0">
                <a:solidFill>
                  <a:prstClr val="black">
                    <a:tint val="75000"/>
                  </a:prstClr>
                </a:solidFill>
                <a:ea typeface="+mn-ea"/>
                <a:cs typeface="+mn-cs"/>
              </a:rPr>
              <a:pPr defTabSz="1218750">
                <a:buClrTx/>
              </a:pPr>
              <a:t>‹#›</a:t>
            </a:fld>
            <a:endParaRPr lang="en-US" kern="1200" dirty="0">
              <a:solidFill>
                <a:prstClr val="black">
                  <a:tint val="75000"/>
                </a:prstClr>
              </a:solidFill>
              <a:ea typeface="+mn-ea"/>
              <a:cs typeface="+mn-cs"/>
            </a:endParaRPr>
          </a:p>
        </p:txBody>
      </p:sp>
      <p:sp>
        <p:nvSpPr>
          <p:cNvPr id="9" name="Title Placeholder 1"/>
          <p:cNvSpPr>
            <a:spLocks noGrp="1"/>
          </p:cNvSpPr>
          <p:nvPr>
            <p:ph type="title"/>
          </p:nvPr>
        </p:nvSpPr>
        <p:spPr>
          <a:xfrm>
            <a:off x="1828802" y="1"/>
            <a:ext cx="9153676" cy="1649160"/>
          </a:xfrm>
          <a:prstGeom prst="rect">
            <a:avLst/>
          </a:prstGeom>
        </p:spPr>
        <p:txBody>
          <a:bodyPr vert="horz" lIns="91412" tIns="45706" rIns="91412" bIns="45706" rtlCol="0" anchor="ctr">
            <a:noAutofit/>
          </a:bodyPr>
          <a:lstStyle/>
          <a:p>
            <a:r>
              <a:rPr lang="en-US" dirty="0"/>
              <a:t>Click to edit Master title style</a:t>
            </a:r>
          </a:p>
        </p:txBody>
      </p:sp>
      <p:sp>
        <p:nvSpPr>
          <p:cNvPr id="10" name="Text Placeholder 2"/>
          <p:cNvSpPr>
            <a:spLocks noGrp="1"/>
          </p:cNvSpPr>
          <p:nvPr>
            <p:ph type="body" idx="1"/>
          </p:nvPr>
        </p:nvSpPr>
        <p:spPr>
          <a:xfrm>
            <a:off x="1834444" y="2316480"/>
            <a:ext cx="9148032" cy="3755496"/>
          </a:xfrm>
          <a:prstGeom prst="rect">
            <a:avLst/>
          </a:prstGeom>
        </p:spPr>
        <p:txBody>
          <a:bodyPr vert="horz" lIns="91412" tIns="45706" rIns="91412" bIns="45706"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0689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dt="0"/>
  <p:txStyles>
    <p:titleStyle>
      <a:lvl1pPr algn="l" defTabSz="1218750" rtl="0" eaLnBrk="1" latinLnBrk="0" hangingPunct="1">
        <a:spcBef>
          <a:spcPct val="0"/>
        </a:spcBef>
        <a:buNone/>
        <a:defRPr sz="3200" kern="1200">
          <a:solidFill>
            <a:schemeClr val="tx2"/>
          </a:solidFill>
          <a:latin typeface="+mj-lt"/>
          <a:ea typeface="+mj-ea"/>
          <a:cs typeface="+mj-cs"/>
        </a:defRPr>
      </a:lvl1pPr>
    </p:titleStyle>
    <p:bodyStyle>
      <a:lvl1pPr marL="341254" indent="-341254" algn="l" defTabSz="1218750" rtl="0" eaLnBrk="1" latinLnBrk="0" hangingPunct="1">
        <a:lnSpc>
          <a:spcPct val="100000"/>
        </a:lnSpc>
        <a:spcBef>
          <a:spcPts val="0"/>
        </a:spcBef>
        <a:buClr>
          <a:schemeClr val="accent2"/>
        </a:buClr>
        <a:buSzPct val="120000"/>
        <a:buFont typeface="Arial" panose="020B0604020202020204" pitchFamily="34" charset="0"/>
        <a:buChar char="•"/>
        <a:defRPr sz="2667" kern="1200">
          <a:solidFill>
            <a:schemeClr val="bg2"/>
          </a:solidFill>
          <a:latin typeface="+mn-lt"/>
          <a:ea typeface="+mn-ea"/>
          <a:cs typeface="+mn-cs"/>
        </a:defRPr>
      </a:lvl1pPr>
      <a:lvl2pPr marL="731250" indent="-341254" algn="l" defTabSz="1218750" rtl="0" eaLnBrk="1" latinLnBrk="0" hangingPunct="1">
        <a:spcBef>
          <a:spcPts val="8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035931" indent="-304680" algn="l" defTabSz="1218750" rtl="0" eaLnBrk="1" latinLnBrk="0" hangingPunct="1">
        <a:spcBef>
          <a:spcPts val="800"/>
        </a:spcBef>
        <a:buClr>
          <a:schemeClr val="accent2"/>
        </a:buClr>
        <a:buFont typeface="Courier New"/>
        <a:buChar char="o"/>
        <a:defRPr sz="2133" kern="1200">
          <a:solidFill>
            <a:schemeClr val="bg2"/>
          </a:solidFill>
          <a:latin typeface="+mn-lt"/>
          <a:ea typeface="+mn-ea"/>
          <a:cs typeface="+mn-cs"/>
        </a:defRPr>
      </a:lvl3pPr>
      <a:lvl4pPr marL="1462498" indent="-304680" algn="l" defTabSz="1218750" rtl="0" eaLnBrk="1" latinLnBrk="0" hangingPunct="1">
        <a:spcBef>
          <a:spcPts val="800"/>
        </a:spcBef>
        <a:buClr>
          <a:schemeClr val="accent2"/>
        </a:buClr>
        <a:buFont typeface="Wingdings" charset="2"/>
        <a:buChar char="§"/>
        <a:defRPr sz="1867" kern="1200">
          <a:solidFill>
            <a:schemeClr val="bg2"/>
          </a:solidFill>
          <a:latin typeface="+mn-lt"/>
          <a:ea typeface="+mn-ea"/>
          <a:cs typeface="+mn-cs"/>
        </a:defRPr>
      </a:lvl4pPr>
      <a:lvl5pPr marL="1767180" indent="-304680" algn="l" defTabSz="1218750" rtl="0" eaLnBrk="1" latinLnBrk="0" hangingPunct="1">
        <a:spcBef>
          <a:spcPts val="800"/>
        </a:spcBef>
        <a:buClr>
          <a:schemeClr val="accent2"/>
        </a:buClr>
        <a:buSzPct val="80000"/>
        <a:buFont typeface="Wingdings" charset="2"/>
        <a:buChar char="Ø"/>
        <a:defRPr sz="1867" kern="1200">
          <a:solidFill>
            <a:schemeClr val="bg2"/>
          </a:solidFill>
          <a:latin typeface="+mn-lt"/>
          <a:ea typeface="+mn-ea"/>
          <a:cs typeface="+mn-cs"/>
        </a:defRPr>
      </a:lvl5pPr>
      <a:lvl6pPr marL="3351540" indent="-304680" algn="l" defTabSz="12187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0920" indent="-304680" algn="l" defTabSz="12187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0290" indent="-304680" algn="l" defTabSz="12187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9660" indent="-304680" algn="l" defTabSz="12187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750" rtl="0" eaLnBrk="1" latinLnBrk="0" hangingPunct="1">
        <a:defRPr sz="2400" kern="1200">
          <a:solidFill>
            <a:schemeClr val="tx1"/>
          </a:solidFill>
          <a:latin typeface="+mn-lt"/>
          <a:ea typeface="+mn-ea"/>
          <a:cs typeface="+mn-cs"/>
        </a:defRPr>
      </a:lvl1pPr>
      <a:lvl2pPr marL="609363" algn="l" defTabSz="1218750" rtl="0" eaLnBrk="1" latinLnBrk="0" hangingPunct="1">
        <a:defRPr sz="2400" kern="1200">
          <a:solidFill>
            <a:schemeClr val="tx1"/>
          </a:solidFill>
          <a:latin typeface="+mn-lt"/>
          <a:ea typeface="+mn-ea"/>
          <a:cs typeface="+mn-cs"/>
        </a:defRPr>
      </a:lvl2pPr>
      <a:lvl3pPr marL="1218750" algn="l" defTabSz="1218750" rtl="0" eaLnBrk="1" latinLnBrk="0" hangingPunct="1">
        <a:defRPr sz="2400" kern="1200">
          <a:solidFill>
            <a:schemeClr val="tx1"/>
          </a:solidFill>
          <a:latin typeface="+mn-lt"/>
          <a:ea typeface="+mn-ea"/>
          <a:cs typeface="+mn-cs"/>
        </a:defRPr>
      </a:lvl3pPr>
      <a:lvl4pPr marL="1828120" algn="l" defTabSz="1218750" rtl="0" eaLnBrk="1" latinLnBrk="0" hangingPunct="1">
        <a:defRPr sz="2400" kern="1200">
          <a:solidFill>
            <a:schemeClr val="tx1"/>
          </a:solidFill>
          <a:latin typeface="+mn-lt"/>
          <a:ea typeface="+mn-ea"/>
          <a:cs typeface="+mn-cs"/>
        </a:defRPr>
      </a:lvl4pPr>
      <a:lvl5pPr marL="2437498" algn="l" defTabSz="1218750" rtl="0" eaLnBrk="1" latinLnBrk="0" hangingPunct="1">
        <a:defRPr sz="2400" kern="1200">
          <a:solidFill>
            <a:schemeClr val="tx1"/>
          </a:solidFill>
          <a:latin typeface="+mn-lt"/>
          <a:ea typeface="+mn-ea"/>
          <a:cs typeface="+mn-cs"/>
        </a:defRPr>
      </a:lvl5pPr>
      <a:lvl6pPr marL="3046860" algn="l" defTabSz="1218750" rtl="0" eaLnBrk="1" latinLnBrk="0" hangingPunct="1">
        <a:defRPr sz="2400" kern="1200">
          <a:solidFill>
            <a:schemeClr val="tx1"/>
          </a:solidFill>
          <a:latin typeface="+mn-lt"/>
          <a:ea typeface="+mn-ea"/>
          <a:cs typeface="+mn-cs"/>
        </a:defRPr>
      </a:lvl6pPr>
      <a:lvl7pPr marL="3656223" algn="l" defTabSz="1218750" rtl="0" eaLnBrk="1" latinLnBrk="0" hangingPunct="1">
        <a:defRPr sz="2400" kern="1200">
          <a:solidFill>
            <a:schemeClr val="tx1"/>
          </a:solidFill>
          <a:latin typeface="+mn-lt"/>
          <a:ea typeface="+mn-ea"/>
          <a:cs typeface="+mn-cs"/>
        </a:defRPr>
      </a:lvl7pPr>
      <a:lvl8pPr marL="4265600" algn="l" defTabSz="1218750" rtl="0" eaLnBrk="1" latinLnBrk="0" hangingPunct="1">
        <a:defRPr sz="2400" kern="1200">
          <a:solidFill>
            <a:schemeClr val="tx1"/>
          </a:solidFill>
          <a:latin typeface="+mn-lt"/>
          <a:ea typeface="+mn-ea"/>
          <a:cs typeface="+mn-cs"/>
        </a:defRPr>
      </a:lvl8pPr>
      <a:lvl9pPr marL="4874971" algn="l" defTabSz="12187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31058"/>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64" descr="tempC-sidebarsblue2.pdf"/>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9265920" cy="6858000"/>
          </a:xfrm>
          <a:prstGeom prst="rect">
            <a:avLst/>
          </a:prstGeom>
          <a:noFill/>
          <a:ln>
            <a:noFill/>
          </a:ln>
        </p:spPr>
      </p:pic>
      <p:sp>
        <p:nvSpPr>
          <p:cNvPr id="7" name="Google Shape;7;p64"/>
          <p:cNvSpPr txBox="1">
            <a:spLocks noGrp="1"/>
          </p:cNvSpPr>
          <p:nvPr>
            <p:ph type="title"/>
          </p:nvPr>
        </p:nvSpPr>
        <p:spPr>
          <a:xfrm>
            <a:off x="1828810" y="1"/>
            <a:ext cx="9153676" cy="1649160"/>
          </a:xfrm>
          <a:prstGeom prst="rect">
            <a:avLst/>
          </a:prstGeom>
          <a:noFill/>
          <a:ln>
            <a:noFill/>
          </a:ln>
        </p:spPr>
        <p:txBody>
          <a:bodyPr spcFirstLastPara="1" wrap="square" lIns="91384" tIns="45692" rIns="91384" bIns="45692" anchor="ctr" anchorCtr="0">
            <a:noAutofit/>
          </a:bodyPr>
          <a:lstStyle>
            <a:lvl1pPr marR="0" lvl="0"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64"/>
          <p:cNvSpPr txBox="1">
            <a:spLocks noGrp="1"/>
          </p:cNvSpPr>
          <p:nvPr>
            <p:ph type="body" idx="1"/>
          </p:nvPr>
        </p:nvSpPr>
        <p:spPr>
          <a:xfrm>
            <a:off x="1834444" y="2316480"/>
            <a:ext cx="9148032" cy="3755496"/>
          </a:xfrm>
          <a:prstGeom prst="rect">
            <a:avLst/>
          </a:prstGeom>
          <a:noFill/>
          <a:ln>
            <a:noFill/>
          </a:ln>
        </p:spPr>
        <p:txBody>
          <a:bodyPr spcFirstLastPara="1" wrap="square" lIns="91384" tIns="45692" rIns="91384" bIns="45692" anchor="t" anchorCtr="0">
            <a:noAutofit/>
          </a:bodyPr>
          <a:lstStyle>
            <a:lvl1pPr marL="457200" marR="0" lvl="0" indent="-381000" algn="l" rtl="0">
              <a:lnSpc>
                <a:spcPct val="100000"/>
              </a:lnSpc>
              <a:spcBef>
                <a:spcPts val="0"/>
              </a:spcBef>
              <a:spcAft>
                <a:spcPts val="0"/>
              </a:spcAft>
              <a:buClr>
                <a:schemeClr val="accent2"/>
              </a:buClr>
              <a:buSzPts val="2400"/>
              <a:buFont typeface="Arial"/>
              <a:buChar char="•"/>
              <a:defRPr sz="2000" b="0" i="0" u="none" strike="noStrike" cap="none">
                <a:solidFill>
                  <a:schemeClr val="lt2"/>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1800" b="0" i="0" u="none" strike="noStrike" cap="none">
                <a:solidFill>
                  <a:schemeClr val="lt2"/>
                </a:solidFill>
                <a:latin typeface="Arial"/>
                <a:ea typeface="Arial"/>
                <a:cs typeface="Arial"/>
                <a:sym typeface="Arial"/>
              </a:defRPr>
            </a:lvl2pPr>
            <a:lvl3pPr marL="1371600" marR="0" lvl="2" indent="-330200" algn="l" rtl="0">
              <a:lnSpc>
                <a:spcPct val="100000"/>
              </a:lnSpc>
              <a:spcBef>
                <a:spcPts val="600"/>
              </a:spcBef>
              <a:spcAft>
                <a:spcPts val="0"/>
              </a:spcAft>
              <a:buClr>
                <a:schemeClr val="accent2"/>
              </a:buClr>
              <a:buSzPts val="1600"/>
              <a:buFont typeface="Courier New"/>
              <a:buChar char="o"/>
              <a:defRPr sz="1600" b="0" i="0" u="none" strike="noStrike" cap="none">
                <a:solidFill>
                  <a:schemeClr val="lt2"/>
                </a:solidFill>
                <a:latin typeface="Arial"/>
                <a:ea typeface="Arial"/>
                <a:cs typeface="Arial"/>
                <a:sym typeface="Arial"/>
              </a:defRPr>
            </a:lvl3pPr>
            <a:lvl4pPr marL="1828800" marR="0" lvl="3" indent="-317500" algn="l" rtl="0">
              <a:lnSpc>
                <a:spcPct val="100000"/>
              </a:lnSpc>
              <a:spcBef>
                <a:spcPts val="600"/>
              </a:spcBef>
              <a:spcAft>
                <a:spcPts val="0"/>
              </a:spcAft>
              <a:buClr>
                <a:schemeClr val="accent2"/>
              </a:buClr>
              <a:buSzPts val="1400"/>
              <a:buFont typeface="Noto Sans Symbols"/>
              <a:buChar char="▪"/>
              <a:defRPr sz="1400" b="0" i="0" u="none" strike="noStrike" cap="none">
                <a:solidFill>
                  <a:schemeClr val="lt2"/>
                </a:solidFill>
                <a:latin typeface="Arial"/>
                <a:ea typeface="Arial"/>
                <a:cs typeface="Arial"/>
                <a:sym typeface="Arial"/>
              </a:defRPr>
            </a:lvl4pPr>
            <a:lvl5pPr marL="2286000" marR="0" lvl="4" indent="-299720" algn="l" rtl="0">
              <a:lnSpc>
                <a:spcPct val="100000"/>
              </a:lnSpc>
              <a:spcBef>
                <a:spcPts val="600"/>
              </a:spcBef>
              <a:spcAft>
                <a:spcPts val="0"/>
              </a:spcAft>
              <a:buClr>
                <a:schemeClr val="accent2"/>
              </a:buClr>
              <a:buSzPts val="1120"/>
              <a:buFont typeface="Noto Sans Symbols"/>
              <a:buChar char="⮚"/>
              <a:defRPr sz="14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 name="Google Shape;9;p64"/>
          <p:cNvSpPr txBox="1">
            <a:spLocks noGrp="1"/>
          </p:cNvSpPr>
          <p:nvPr>
            <p:ph type="dt" idx="10"/>
          </p:nvPr>
        </p:nvSpPr>
        <p:spPr>
          <a:xfrm>
            <a:off x="129839" y="6356352"/>
            <a:ext cx="2844800" cy="365125"/>
          </a:xfrm>
          <a:prstGeom prst="rect">
            <a:avLst/>
          </a:prstGeom>
          <a:noFill/>
          <a:ln>
            <a:noFill/>
          </a:ln>
        </p:spPr>
        <p:txBody>
          <a:bodyPr spcFirstLastPara="1" wrap="square" lIns="91384" tIns="45692" rIns="91384" bIns="45692" anchor="ctr" anchorCtr="0">
            <a:noAutofit/>
          </a:bodyPr>
          <a:lstStyle>
            <a:lvl1pPr marR="0" lvl="0" algn="l"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defTabSz="1218954"/>
            <a:endParaRPr lang="en-US"/>
          </a:p>
        </p:txBody>
      </p:sp>
      <p:sp>
        <p:nvSpPr>
          <p:cNvPr id="10" name="Google Shape;10;p64"/>
          <p:cNvSpPr txBox="1">
            <a:spLocks noGrp="1"/>
          </p:cNvSpPr>
          <p:nvPr>
            <p:ph type="ftr" idx="11"/>
          </p:nvPr>
        </p:nvSpPr>
        <p:spPr>
          <a:xfrm>
            <a:off x="1834457" y="6356352"/>
            <a:ext cx="9767148" cy="365125"/>
          </a:xfrm>
          <a:prstGeom prst="rect">
            <a:avLst/>
          </a:prstGeom>
          <a:noFill/>
          <a:ln>
            <a:noFill/>
          </a:ln>
        </p:spPr>
        <p:txBody>
          <a:bodyPr spcFirstLastPara="1" wrap="square" lIns="91384" tIns="45692" rIns="91384" bIns="45692" anchor="ctr" anchorCtr="0">
            <a:noAutofit/>
          </a:bodyPr>
          <a:lstStyle>
            <a:lvl1pPr marR="0" lvl="0" algn="l" rtl="0">
              <a:lnSpc>
                <a:spcPct val="100000"/>
              </a:lnSpc>
              <a:spcBef>
                <a:spcPts val="0"/>
              </a:spcBef>
              <a:spcAft>
                <a:spcPts val="0"/>
              </a:spcAft>
              <a:buClr>
                <a:srgbClr val="8686CA"/>
              </a:buClr>
              <a:buSzPts val="1200"/>
              <a:buFont typeface="Arial"/>
              <a:buNone/>
              <a:defRPr sz="1600" b="0" i="0" u="none" strike="noStrike" cap="none">
                <a:solidFill>
                  <a:srgbClr val="8686C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defTabSz="1218954"/>
            <a:endParaRPr lang="en-US"/>
          </a:p>
        </p:txBody>
      </p:sp>
      <p:sp>
        <p:nvSpPr>
          <p:cNvPr id="11" name="Google Shape;11;p64"/>
          <p:cNvSpPr txBox="1">
            <a:spLocks noGrp="1"/>
          </p:cNvSpPr>
          <p:nvPr>
            <p:ph type="sldNum" idx="12"/>
          </p:nvPr>
        </p:nvSpPr>
        <p:spPr>
          <a:xfrm>
            <a:off x="8737600" y="6356352"/>
            <a:ext cx="2844800" cy="365125"/>
          </a:xfrm>
          <a:prstGeom prst="rect">
            <a:avLst/>
          </a:prstGeom>
          <a:noFill/>
          <a:ln>
            <a:noFill/>
          </a:ln>
        </p:spPr>
        <p:txBody>
          <a:bodyPr spcFirstLastPara="1" wrap="square" lIns="91384" tIns="45692" rIns="91384" bIns="45692" anchor="ctr" anchorCtr="0">
            <a:noAutofit/>
          </a:bodyPr>
          <a:lstStyle>
            <a:lvl1pPr marL="0" marR="0" lvl="0"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600" b="0" i="0" u="none" strike="noStrike" cap="none">
                <a:solidFill>
                  <a:srgbClr val="888888"/>
                </a:solidFill>
                <a:latin typeface="Arial"/>
                <a:ea typeface="Arial"/>
                <a:cs typeface="Arial"/>
                <a:sym typeface="Arial"/>
              </a:defRPr>
            </a:lvl9pPr>
          </a:lstStyle>
          <a:p>
            <a:pPr defTabSz="1218954"/>
            <a:fld id="{00000000-1234-1234-1234-123412341234}" type="slidenum">
              <a:rPr lang="uk-UA" smtClean="0"/>
              <a:pPr defTabSz="1218954"/>
              <a:t>‹#›</a:t>
            </a:fld>
            <a:endParaRPr lang="uk-UA"/>
          </a:p>
        </p:txBody>
      </p:sp>
    </p:spTree>
    <p:extLst>
      <p:ext uri="{BB962C8B-B14F-4D97-AF65-F5344CB8AC3E}">
        <p14:creationId xmlns:p14="http://schemas.microsoft.com/office/powerpoint/2010/main" val="2307157159"/>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ckpa.org/guide/collaborative-giv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hyperlink" Target="https://www.rockpa.org/project/scaling-solu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glrweek2021.gradelevelreading.net/state-eve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1828802" y="1"/>
            <a:ext cx="9890951" cy="1649160"/>
          </a:xfrm>
          <a:prstGeom prst="rect">
            <a:avLst/>
          </a:prstGeom>
          <a:noFill/>
          <a:ln>
            <a:noFill/>
          </a:ln>
        </p:spPr>
        <p:txBody>
          <a:bodyPr spcFirstLastPara="1" wrap="square" lIns="91400" tIns="45700" rIns="91400" bIns="45700" anchor="ctr" anchorCtr="0">
            <a:normAutofit/>
          </a:bodyPr>
          <a:lstStyle/>
          <a:p>
            <a:pPr lvl="0">
              <a:spcBef>
                <a:spcPts val="0"/>
              </a:spcBef>
              <a:buClr>
                <a:schemeClr val="dk2"/>
              </a:buClr>
              <a:buSzPts val="3000"/>
            </a:pPr>
            <a:r>
              <a:rPr lang="en-US" sz="3000" dirty="0"/>
              <a:t>The CARE Fund: </a:t>
            </a:r>
            <a:br>
              <a:rPr lang="en-US" sz="3000" dirty="0"/>
            </a:br>
            <a:r>
              <a:rPr lang="en-US" sz="3000" dirty="0"/>
              <a:t>A Philanthropic Initiative to Meet the Moment</a:t>
            </a:r>
            <a:endParaRPr sz="3000" dirty="0"/>
          </a:p>
        </p:txBody>
      </p:sp>
      <p:sp>
        <p:nvSpPr>
          <p:cNvPr id="74" name="Google Shape;74;p3"/>
          <p:cNvSpPr txBox="1">
            <a:spLocks noGrp="1"/>
          </p:cNvSpPr>
          <p:nvPr>
            <p:ph type="body" idx="1"/>
          </p:nvPr>
        </p:nvSpPr>
        <p:spPr>
          <a:xfrm>
            <a:off x="1834443" y="1583025"/>
            <a:ext cx="9555799" cy="4780060"/>
          </a:xfrm>
          <a:prstGeom prst="rect">
            <a:avLst/>
          </a:prstGeom>
          <a:noFill/>
          <a:ln>
            <a:noFill/>
          </a:ln>
        </p:spPr>
        <p:txBody>
          <a:bodyPr spcFirstLastPara="1" wrap="square" lIns="108775" tIns="54350" rIns="108775" bIns="54350" anchor="t" anchorCtr="0">
            <a:noAutofit/>
          </a:bodyPr>
          <a:lstStyle/>
          <a:p>
            <a:pPr marL="1700" lvl="0" indent="0">
              <a:lnSpc>
                <a:spcPct val="142849"/>
              </a:lnSpc>
              <a:spcBef>
                <a:spcPts val="800"/>
              </a:spcBef>
              <a:spcAft>
                <a:spcPts val="1200"/>
              </a:spcAft>
              <a:buSzPts val="2054"/>
              <a:buNone/>
            </a:pPr>
            <a:r>
              <a:rPr lang="en-US" sz="2000" dirty="0">
                <a:solidFill>
                  <a:schemeClr val="accent2"/>
                </a:solidFill>
              </a:rPr>
              <a:t>Housekeeping Tips</a:t>
            </a:r>
            <a:endParaRPr lang="en-US" sz="2000" dirty="0"/>
          </a:p>
          <a:p>
            <a:pPr>
              <a:lnSpc>
                <a:spcPct val="114000"/>
              </a:lnSpc>
              <a:spcAft>
                <a:spcPts val="1500"/>
              </a:spcAft>
              <a:buSzPct val="150000"/>
              <a:buFont typeface="Arial" panose="020B0604020202020204" pitchFamily="34" charset="0"/>
              <a:buChar char="•"/>
            </a:pPr>
            <a:r>
              <a:rPr lang="en-US" sz="2000" dirty="0"/>
              <a:t>Introduce yourself in the Chat box</a:t>
            </a:r>
          </a:p>
          <a:p>
            <a:pPr>
              <a:lnSpc>
                <a:spcPct val="114000"/>
              </a:lnSpc>
              <a:spcAft>
                <a:spcPts val="1500"/>
              </a:spcAft>
              <a:buSzPct val="150000"/>
              <a:buFont typeface="Arial" panose="020B0604020202020204" pitchFamily="34" charset="0"/>
              <a:buChar char="•"/>
            </a:pPr>
            <a:r>
              <a:rPr lang="en-US" sz="2000" dirty="0"/>
              <a:t>All attendees are participating in Listen Only mode</a:t>
            </a:r>
          </a:p>
          <a:p>
            <a:pPr>
              <a:lnSpc>
                <a:spcPct val="114000"/>
              </a:lnSpc>
              <a:spcAft>
                <a:spcPts val="1500"/>
              </a:spcAft>
              <a:buSzPct val="150000"/>
              <a:buFont typeface="Arial" panose="020B0604020202020204" pitchFamily="34" charset="0"/>
              <a:buChar char="•"/>
            </a:pPr>
            <a:r>
              <a:rPr lang="en-US" sz="2000" dirty="0"/>
              <a:t>Post your questions in the Q&amp;A box</a:t>
            </a:r>
          </a:p>
          <a:p>
            <a:pPr>
              <a:lnSpc>
                <a:spcPct val="114000"/>
              </a:lnSpc>
              <a:spcAft>
                <a:spcPts val="1500"/>
              </a:spcAft>
              <a:buSzPct val="150000"/>
              <a:buFont typeface="Arial" panose="020B0604020202020204" pitchFamily="34" charset="0"/>
              <a:buChar char="•"/>
            </a:pPr>
            <a:r>
              <a:rPr lang="en-US" sz="2000" dirty="0"/>
              <a:t>Webinar is being recorded and will be made available</a:t>
            </a:r>
          </a:p>
          <a:p>
            <a:pPr>
              <a:lnSpc>
                <a:spcPct val="114000"/>
              </a:lnSpc>
              <a:spcAft>
                <a:spcPts val="1500"/>
              </a:spcAft>
              <a:buSzPct val="150000"/>
              <a:buFont typeface="Arial" panose="020B0604020202020204" pitchFamily="34" charset="0"/>
              <a:buChar char="•"/>
            </a:pPr>
            <a:r>
              <a:rPr lang="en-US" sz="2000" dirty="0"/>
              <a:t>All resources linked in the chat box will be shared in a follow-up email</a:t>
            </a:r>
          </a:p>
          <a:p>
            <a:pPr>
              <a:lnSpc>
                <a:spcPts val="2300"/>
              </a:lnSpc>
              <a:spcAft>
                <a:spcPts val="1500"/>
              </a:spcAft>
              <a:buSzPct val="150000"/>
              <a:buFont typeface="Arial" panose="020B0604020202020204" pitchFamily="34" charset="0"/>
              <a:buChar char="•"/>
            </a:pPr>
            <a:r>
              <a:rPr lang="en-US" sz="2000" dirty="0"/>
              <a:t>Share your “bright spots and silver linings” and “keepers” in the Chat box</a:t>
            </a:r>
            <a:br>
              <a:rPr lang="en-US" sz="2000" dirty="0"/>
            </a:br>
            <a:r>
              <a:rPr lang="en-US" sz="2000" dirty="0"/>
              <a:t>and on social media: #</a:t>
            </a:r>
            <a:r>
              <a:rPr lang="en-US" sz="2000" dirty="0" err="1"/>
              <a:t>GLRKeepers</a:t>
            </a:r>
            <a:endParaRPr lang="en-US" sz="2000" dirty="0"/>
          </a:p>
        </p:txBody>
      </p:sp>
      <p:sp>
        <p:nvSpPr>
          <p:cNvPr id="6" name="Google Shape;75;p3"/>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888888"/>
                </a:solidFill>
              </a:rPr>
              <a:pPr marL="0" lvl="0" indent="0" algn="r" rtl="0">
                <a:lnSpc>
                  <a:spcPct val="100000"/>
                </a:lnSpc>
                <a:spcBef>
                  <a:spcPts val="0"/>
                </a:spcBef>
                <a:spcAft>
                  <a:spcPts val="0"/>
                </a:spcAft>
                <a:buNone/>
              </a:pPr>
              <a:t>1</a:t>
            </a:fld>
            <a:endParaRPr>
              <a:solidFill>
                <a:srgbClr val="888888"/>
              </a:solidFill>
            </a:endParaRPr>
          </a:p>
        </p:txBody>
      </p:sp>
      <p:sp>
        <p:nvSpPr>
          <p:cNvPr id="7" name="Google Shape;76;p3"/>
          <p:cNvSpPr txBox="1">
            <a:spLocks noGrp="1"/>
          </p:cNvSpPr>
          <p:nvPr>
            <p:ph type="ftr" idx="1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96969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marR="0" lvl="0" indent="0" algn="r" rtl="0">
              <a:lnSpc>
                <a:spcPct val="100000"/>
              </a:lnSpc>
              <a:spcBef>
                <a:spcPts val="0"/>
              </a:spcBef>
              <a:spcAft>
                <a:spcPts val="0"/>
              </a:spcAft>
              <a:buNone/>
            </a:pPr>
            <a:endParaRPr sz="1200" b="0" i="0" u="none" strike="noStrike" cap="none" dirty="0">
              <a:solidFill>
                <a:srgbClr val="969696"/>
              </a:solidFill>
              <a:latin typeface="Arial"/>
              <a:ea typeface="Arial"/>
              <a:cs typeface="Arial"/>
              <a:sym typeface="Arial"/>
            </a:endParaRPr>
          </a:p>
        </p:txBody>
      </p:sp>
    </p:spTree>
    <p:extLst>
      <p:ext uri="{BB962C8B-B14F-4D97-AF65-F5344CB8AC3E}">
        <p14:creationId xmlns:p14="http://schemas.microsoft.com/office/powerpoint/2010/main" val="51799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a:off x="203200" y="1124434"/>
            <a:ext cx="11785605" cy="4805167"/>
          </a:xfrm>
          <a:prstGeom prst="rect">
            <a:avLst/>
          </a:prstGeom>
          <a:noFill/>
          <a:ln>
            <a:noFill/>
          </a:ln>
        </p:spPr>
      </p:pic>
      <p:grpSp>
        <p:nvGrpSpPr>
          <p:cNvPr id="190" name="Google Shape;190;p29"/>
          <p:cNvGrpSpPr/>
          <p:nvPr/>
        </p:nvGrpSpPr>
        <p:grpSpPr>
          <a:xfrm>
            <a:off x="1" y="839221"/>
            <a:ext cx="12192001" cy="5496783"/>
            <a:chOff x="0" y="629415"/>
            <a:chExt cx="9144001" cy="4122587"/>
          </a:xfrm>
        </p:grpSpPr>
        <p:pic>
          <p:nvPicPr>
            <p:cNvPr id="191" name="Google Shape;191;p29"/>
            <p:cNvPicPr preferRelativeResize="0"/>
            <p:nvPr/>
          </p:nvPicPr>
          <p:blipFill>
            <a:blip r:embed="rId4">
              <a:alphaModFix/>
            </a:blip>
            <a:stretch>
              <a:fillRect/>
            </a:stretch>
          </p:blipFill>
          <p:spPr>
            <a:xfrm>
              <a:off x="0" y="629415"/>
              <a:ext cx="9144001" cy="3884670"/>
            </a:xfrm>
            <a:prstGeom prst="rect">
              <a:avLst/>
            </a:prstGeom>
            <a:noFill/>
            <a:ln>
              <a:noFill/>
            </a:ln>
          </p:spPr>
        </p:pic>
        <p:pic>
          <p:nvPicPr>
            <p:cNvPr id="192" name="Google Shape;192;p29"/>
            <p:cNvPicPr preferRelativeResize="0"/>
            <p:nvPr/>
          </p:nvPicPr>
          <p:blipFill>
            <a:blip r:embed="rId5">
              <a:alphaModFix/>
            </a:blip>
            <a:stretch>
              <a:fillRect/>
            </a:stretch>
          </p:blipFill>
          <p:spPr>
            <a:xfrm>
              <a:off x="0" y="1479298"/>
              <a:ext cx="9144000" cy="3272704"/>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6"/>
        <p:cNvGrpSpPr/>
        <p:nvPr/>
      </p:nvGrpSpPr>
      <p:grpSpPr>
        <a:xfrm>
          <a:off x="0" y="0"/>
          <a:ext cx="0" cy="0"/>
          <a:chOff x="0" y="0"/>
          <a:chExt cx="0" cy="0"/>
        </a:xfrm>
      </p:grpSpPr>
      <p:grpSp>
        <p:nvGrpSpPr>
          <p:cNvPr id="197" name="Google Shape;197;p30"/>
          <p:cNvGrpSpPr/>
          <p:nvPr/>
        </p:nvGrpSpPr>
        <p:grpSpPr>
          <a:xfrm>
            <a:off x="4451068" y="1217311"/>
            <a:ext cx="3086329" cy="5442023"/>
            <a:chOff x="182374" y="323319"/>
            <a:chExt cx="2248200" cy="4370400"/>
          </a:xfrm>
        </p:grpSpPr>
        <p:sp>
          <p:nvSpPr>
            <p:cNvPr id="198" name="Google Shape;198;p30"/>
            <p:cNvSpPr/>
            <p:nvPr/>
          </p:nvSpPr>
          <p:spPr>
            <a:xfrm>
              <a:off x="182374" y="323319"/>
              <a:ext cx="2248200" cy="4370400"/>
            </a:xfrm>
            <a:prstGeom prst="roundRect">
              <a:avLst>
                <a:gd name="adj" fmla="val 16667"/>
              </a:avLst>
            </a:prstGeom>
            <a:solidFill>
              <a:srgbClr val="F4CCCC"/>
            </a:solidFill>
            <a:ln>
              <a:noFill/>
            </a:ln>
          </p:spPr>
          <p:txBody>
            <a:bodyPr spcFirstLastPara="1" wrap="square" lIns="121900" tIns="121900" rIns="121900" bIns="121900" anchor="ctr" anchorCtr="0">
              <a:noAutofit/>
            </a:bodyPr>
            <a:lstStyle/>
            <a:p>
              <a:pPr defTabSz="1219170"/>
              <a:r>
                <a:rPr lang="en" sz="1733"/>
                <a:t>“We need policies rooted in racial, gender, and economic justice that protect what is essential: the time to bond after a baby is born, the ability of a parent to earn a living, and the well-being of the professionals who care for our babies and elders when we cannot.”</a:t>
              </a:r>
              <a:endParaRPr sz="1733"/>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p:txBody>
        </p:sp>
        <p:grpSp>
          <p:nvGrpSpPr>
            <p:cNvPr id="199" name="Google Shape;199;p30"/>
            <p:cNvGrpSpPr/>
            <p:nvPr/>
          </p:nvGrpSpPr>
          <p:grpSpPr>
            <a:xfrm>
              <a:off x="360123" y="2998166"/>
              <a:ext cx="1892700" cy="1634481"/>
              <a:chOff x="6895973" y="247291"/>
              <a:chExt cx="1892700" cy="1634481"/>
            </a:xfrm>
          </p:grpSpPr>
          <p:pic>
            <p:nvPicPr>
              <p:cNvPr id="200" name="Google Shape;200;p30"/>
              <p:cNvPicPr preferRelativeResize="0"/>
              <p:nvPr/>
            </p:nvPicPr>
            <p:blipFill>
              <a:blip r:embed="rId3">
                <a:alphaModFix/>
              </a:blip>
              <a:stretch>
                <a:fillRect/>
              </a:stretch>
            </p:blipFill>
            <p:spPr>
              <a:xfrm>
                <a:off x="7062073" y="247291"/>
                <a:ext cx="1560501" cy="1141500"/>
              </a:xfrm>
              <a:prstGeom prst="rect">
                <a:avLst/>
              </a:prstGeom>
              <a:noFill/>
              <a:ln>
                <a:noFill/>
              </a:ln>
            </p:spPr>
          </p:pic>
          <p:sp>
            <p:nvSpPr>
              <p:cNvPr id="201" name="Google Shape;201;p30"/>
              <p:cNvSpPr txBox="1"/>
              <p:nvPr/>
            </p:nvSpPr>
            <p:spPr>
              <a:xfrm>
                <a:off x="6895973" y="1321448"/>
                <a:ext cx="1892700" cy="560324"/>
              </a:xfrm>
              <a:prstGeom prst="rect">
                <a:avLst/>
              </a:prstGeom>
              <a:noFill/>
              <a:ln>
                <a:noFill/>
              </a:ln>
            </p:spPr>
            <p:txBody>
              <a:bodyPr spcFirstLastPara="1" wrap="square" lIns="121900" tIns="121900" rIns="121900" bIns="121900" anchor="t" anchorCtr="0">
                <a:spAutoFit/>
              </a:bodyPr>
              <a:lstStyle/>
              <a:p>
                <a:pPr algn="ctr" defTabSz="1219170"/>
                <a:r>
                  <a:rPr lang="en" sz="1467"/>
                  <a:t>Becca Graves, Executive Director, Perigee Fund</a:t>
                </a:r>
                <a:endParaRPr sz="1467"/>
              </a:p>
            </p:txBody>
          </p:sp>
        </p:grpSp>
      </p:grpSp>
      <p:grpSp>
        <p:nvGrpSpPr>
          <p:cNvPr id="202" name="Google Shape;202;p30"/>
          <p:cNvGrpSpPr/>
          <p:nvPr/>
        </p:nvGrpSpPr>
        <p:grpSpPr>
          <a:xfrm>
            <a:off x="7992884" y="1193165"/>
            <a:ext cx="3891933" cy="5441851"/>
            <a:chOff x="6116777" y="405090"/>
            <a:chExt cx="2917200" cy="4626900"/>
          </a:xfrm>
        </p:grpSpPr>
        <p:sp>
          <p:nvSpPr>
            <p:cNvPr id="203" name="Google Shape;203;p30"/>
            <p:cNvSpPr/>
            <p:nvPr/>
          </p:nvSpPr>
          <p:spPr>
            <a:xfrm flipH="1">
              <a:off x="6116777" y="405090"/>
              <a:ext cx="2917200" cy="4626900"/>
            </a:xfrm>
            <a:prstGeom prst="roundRect">
              <a:avLst>
                <a:gd name="adj" fmla="val 16667"/>
              </a:avLst>
            </a:prstGeom>
            <a:solidFill>
              <a:srgbClr val="D9EAD3"/>
            </a:solidFill>
            <a:ln>
              <a:noFill/>
            </a:ln>
          </p:spPr>
          <p:txBody>
            <a:bodyPr spcFirstLastPara="1" wrap="square" lIns="121900" tIns="121900" rIns="121900" bIns="121900" anchor="ctr" anchorCtr="0">
              <a:noAutofit/>
            </a:bodyPr>
            <a:lstStyle/>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r>
                <a:rPr lang="en" sz="1733"/>
                <a:t>“Women — particularly Black women and other women of color — and low-wage workers of all races bear the burden of an economy that unfairly advances some at the expense of too many. The CARE Fund will push forward a vision of care work as deserving of greater recognition and financial support from businesses and our government.”</a:t>
              </a:r>
              <a:endParaRPr sz="1733"/>
            </a:p>
          </p:txBody>
        </p:sp>
        <p:grpSp>
          <p:nvGrpSpPr>
            <p:cNvPr id="204" name="Google Shape;204;p30"/>
            <p:cNvGrpSpPr/>
            <p:nvPr/>
          </p:nvGrpSpPr>
          <p:grpSpPr>
            <a:xfrm>
              <a:off x="6629025" y="474117"/>
              <a:ext cx="1892700" cy="1848990"/>
              <a:chOff x="6478625" y="3328142"/>
              <a:chExt cx="1892700" cy="1848990"/>
            </a:xfrm>
          </p:grpSpPr>
          <p:pic>
            <p:nvPicPr>
              <p:cNvPr id="205" name="Google Shape;205;p30"/>
              <p:cNvPicPr preferRelativeResize="0"/>
              <p:nvPr/>
            </p:nvPicPr>
            <p:blipFill>
              <a:blip r:embed="rId4">
                <a:alphaModFix/>
              </a:blip>
              <a:stretch>
                <a:fillRect/>
              </a:stretch>
            </p:blipFill>
            <p:spPr>
              <a:xfrm>
                <a:off x="6855717" y="3328142"/>
                <a:ext cx="1138512" cy="1141500"/>
              </a:xfrm>
              <a:prstGeom prst="rect">
                <a:avLst/>
              </a:prstGeom>
              <a:noFill/>
              <a:ln>
                <a:noFill/>
              </a:ln>
            </p:spPr>
          </p:pic>
          <p:sp>
            <p:nvSpPr>
              <p:cNvPr id="206" name="Google Shape;206;p30"/>
              <p:cNvSpPr txBox="1"/>
              <p:nvPr/>
            </p:nvSpPr>
            <p:spPr>
              <a:xfrm>
                <a:off x="6478625" y="4391947"/>
                <a:ext cx="1892700" cy="785185"/>
              </a:xfrm>
              <a:prstGeom prst="rect">
                <a:avLst/>
              </a:prstGeom>
              <a:noFill/>
              <a:ln>
                <a:noFill/>
              </a:ln>
            </p:spPr>
            <p:txBody>
              <a:bodyPr spcFirstLastPara="1" wrap="square" lIns="121900" tIns="121900" rIns="121900" bIns="121900" anchor="t" anchorCtr="0">
                <a:spAutoFit/>
              </a:bodyPr>
              <a:lstStyle/>
              <a:p>
                <a:pPr algn="ctr" defTabSz="1219170"/>
                <a:r>
                  <a:rPr lang="en" sz="1467"/>
                  <a:t>Stacy Schusterman, Chair, Schusterman Family Philanthropies</a:t>
                </a:r>
                <a:endParaRPr sz="1467"/>
              </a:p>
            </p:txBody>
          </p:sp>
        </p:grpSp>
      </p:grpSp>
      <p:grpSp>
        <p:nvGrpSpPr>
          <p:cNvPr id="207" name="Google Shape;207;p30"/>
          <p:cNvGrpSpPr/>
          <p:nvPr/>
        </p:nvGrpSpPr>
        <p:grpSpPr>
          <a:xfrm>
            <a:off x="360038" y="1193155"/>
            <a:ext cx="3635236" cy="5463293"/>
            <a:chOff x="3057321" y="751239"/>
            <a:chExt cx="2726700" cy="4341000"/>
          </a:xfrm>
        </p:grpSpPr>
        <p:sp>
          <p:nvSpPr>
            <p:cNvPr id="208" name="Google Shape;208;p30"/>
            <p:cNvSpPr/>
            <p:nvPr/>
          </p:nvSpPr>
          <p:spPr>
            <a:xfrm flipH="1">
              <a:off x="3057321" y="751239"/>
              <a:ext cx="2726700" cy="4341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endParaRPr sz="1867"/>
            </a:p>
            <a:p>
              <a:pPr defTabSz="1219170">
                <a:spcBef>
                  <a:spcPts val="1333"/>
                </a:spcBef>
              </a:pPr>
              <a:r>
                <a:rPr lang="en" sz="1733"/>
                <a:t>“We must care for the essential workers who care for our children and people who are sick and aging. The CARE Fund and #CareCan’tWait are designed to make sure we address our nation’s pre-existing conditions and build a care economy that guarantees paid leave, childcare and long-term care for all.”</a:t>
              </a:r>
              <a:endParaRPr sz="1733"/>
            </a:p>
          </p:txBody>
        </p:sp>
        <p:grpSp>
          <p:nvGrpSpPr>
            <p:cNvPr id="209" name="Google Shape;209;p30"/>
            <p:cNvGrpSpPr/>
            <p:nvPr/>
          </p:nvGrpSpPr>
          <p:grpSpPr>
            <a:xfrm>
              <a:off x="3285765" y="852307"/>
              <a:ext cx="2269800" cy="1604958"/>
              <a:chOff x="3285765" y="873632"/>
              <a:chExt cx="2269800" cy="1604958"/>
            </a:xfrm>
          </p:grpSpPr>
          <p:sp>
            <p:nvSpPr>
              <p:cNvPr id="210" name="Google Shape;210;p30"/>
              <p:cNvSpPr txBox="1"/>
              <p:nvPr/>
            </p:nvSpPr>
            <p:spPr>
              <a:xfrm>
                <a:off x="3285765" y="1924203"/>
                <a:ext cx="2269800" cy="554387"/>
              </a:xfrm>
              <a:prstGeom prst="rect">
                <a:avLst/>
              </a:prstGeom>
              <a:noFill/>
              <a:ln>
                <a:noFill/>
              </a:ln>
            </p:spPr>
            <p:txBody>
              <a:bodyPr spcFirstLastPara="1" wrap="square" lIns="121900" tIns="121900" rIns="121900" bIns="121900" anchor="t" anchorCtr="0">
                <a:spAutoFit/>
              </a:bodyPr>
              <a:lstStyle/>
              <a:p>
                <a:pPr algn="ctr" defTabSz="1219170"/>
                <a:r>
                  <a:rPr lang="en" sz="1467"/>
                  <a:t>Thomas Perriello, Executive Director, Open Society-U.S.</a:t>
                </a:r>
                <a:endParaRPr sz="1467"/>
              </a:p>
            </p:txBody>
          </p:sp>
          <p:pic>
            <p:nvPicPr>
              <p:cNvPr id="211" name="Google Shape;211;p30"/>
              <p:cNvPicPr preferRelativeResize="0"/>
              <p:nvPr/>
            </p:nvPicPr>
            <p:blipFill>
              <a:blip r:embed="rId5">
                <a:alphaModFix/>
              </a:blip>
              <a:stretch>
                <a:fillRect/>
              </a:stretch>
            </p:blipFill>
            <p:spPr>
              <a:xfrm>
                <a:off x="3640420" y="873632"/>
                <a:ext cx="1560500" cy="1139513"/>
              </a:xfrm>
              <a:prstGeom prst="rect">
                <a:avLst/>
              </a:prstGeom>
              <a:noFill/>
              <a:ln>
                <a:noFill/>
              </a:ln>
            </p:spPr>
          </p:pic>
        </p:grpSp>
      </p:grpSp>
      <p:sp>
        <p:nvSpPr>
          <p:cNvPr id="212" name="Google Shape;212;p30"/>
          <p:cNvSpPr txBox="1">
            <a:spLocks noGrp="1"/>
          </p:cNvSpPr>
          <p:nvPr>
            <p:ph type="title"/>
          </p:nvPr>
        </p:nvSpPr>
        <p:spPr>
          <a:xfrm>
            <a:off x="442033" y="123833"/>
            <a:ext cx="11360800" cy="763600"/>
          </a:xfrm>
          <a:prstGeom prst="rect">
            <a:avLst/>
          </a:prstGeom>
        </p:spPr>
        <p:txBody>
          <a:bodyPr spcFirstLastPara="1" wrap="square" lIns="121900" tIns="121900" rIns="121900" bIns="121900" anchor="t" anchorCtr="0">
            <a:noAutofit/>
          </a:bodyPr>
          <a:lstStyle/>
          <a:p>
            <a:pPr algn="ctr"/>
            <a:r>
              <a:rPr lang="en" sz="4267" b="1">
                <a:solidFill>
                  <a:srgbClr val="EB450F"/>
                </a:solidFill>
                <a:latin typeface="Roboto"/>
                <a:ea typeface="Roboto"/>
                <a:cs typeface="Roboto"/>
                <a:sym typeface="Roboto"/>
              </a:rPr>
              <a:t>Why the CARE Fund?</a:t>
            </a:r>
            <a:endParaRPr sz="4667"/>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543633" y="225433"/>
            <a:ext cx="11360800" cy="763600"/>
          </a:xfrm>
          <a:prstGeom prst="rect">
            <a:avLst/>
          </a:prstGeom>
        </p:spPr>
        <p:txBody>
          <a:bodyPr spcFirstLastPara="1" wrap="square" lIns="121900" tIns="121900" rIns="121900" bIns="121900" anchor="t" anchorCtr="0">
            <a:noAutofit/>
          </a:bodyPr>
          <a:lstStyle/>
          <a:p>
            <a:pPr algn="ctr"/>
            <a:r>
              <a:rPr lang="en" sz="4267" b="1">
                <a:solidFill>
                  <a:srgbClr val="EB450F"/>
                </a:solidFill>
                <a:latin typeface="Roboto"/>
                <a:ea typeface="Roboto"/>
                <a:cs typeface="Roboto"/>
                <a:sym typeface="Roboto"/>
              </a:rPr>
              <a:t>Rapid Response Docket</a:t>
            </a:r>
            <a:endParaRPr sz="4667">
              <a:solidFill>
                <a:srgbClr val="EB450F"/>
              </a:solidFill>
            </a:endParaRPr>
          </a:p>
        </p:txBody>
      </p:sp>
      <p:grpSp>
        <p:nvGrpSpPr>
          <p:cNvPr id="218" name="Google Shape;218;p31"/>
          <p:cNvGrpSpPr/>
          <p:nvPr/>
        </p:nvGrpSpPr>
        <p:grpSpPr>
          <a:xfrm>
            <a:off x="384067" y="1361299"/>
            <a:ext cx="3638308" cy="5084087"/>
            <a:chOff x="1118229" y="283725"/>
            <a:chExt cx="2090821" cy="4076400"/>
          </a:xfrm>
        </p:grpSpPr>
        <p:sp>
          <p:nvSpPr>
            <p:cNvPr id="219" name="Google Shape;219;p31"/>
            <p:cNvSpPr/>
            <p:nvPr/>
          </p:nvSpPr>
          <p:spPr>
            <a:xfrm>
              <a:off x="1178650" y="283725"/>
              <a:ext cx="2030400" cy="4076400"/>
            </a:xfrm>
            <a:prstGeom prst="rect">
              <a:avLst/>
            </a:prstGeom>
            <a:solidFill>
              <a:srgbClr val="EB450F"/>
            </a:solidFill>
            <a:ln>
              <a:noFill/>
            </a:ln>
          </p:spPr>
          <p:txBody>
            <a:bodyPr spcFirstLastPara="1" wrap="square" lIns="121900" tIns="121900" rIns="121900" bIns="121900" anchor="ctr" anchorCtr="0">
              <a:noAutofit/>
            </a:bodyPr>
            <a:lstStyle/>
            <a:p>
              <a:pPr defTabSz="1219170"/>
              <a:endParaRPr sz="1867"/>
            </a:p>
          </p:txBody>
        </p:sp>
        <p:sp>
          <p:nvSpPr>
            <p:cNvPr id="220" name="Google Shape;220;p31"/>
            <p:cNvSpPr/>
            <p:nvPr/>
          </p:nvSpPr>
          <p:spPr>
            <a:xfrm>
              <a:off x="1118229" y="341749"/>
              <a:ext cx="2048100" cy="2388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21" name="Google Shape;221;p31"/>
            <p:cNvSpPr/>
            <p:nvPr/>
          </p:nvSpPr>
          <p:spPr>
            <a:xfrm>
              <a:off x="1233923" y="1138522"/>
              <a:ext cx="1815000" cy="1370400"/>
            </a:xfrm>
            <a:prstGeom prst="rect">
              <a:avLst/>
            </a:prstGeom>
            <a:noFill/>
            <a:ln>
              <a:noFill/>
            </a:ln>
          </p:spPr>
          <p:txBody>
            <a:bodyPr spcFirstLastPara="1" wrap="square" lIns="121900" tIns="121900" rIns="121900" bIns="121900" anchor="t" anchorCtr="0">
              <a:noAutofit/>
            </a:bodyPr>
            <a:lstStyle/>
            <a:p>
              <a:pPr defTabSz="1219170">
                <a:lnSpc>
                  <a:spcPct val="115000"/>
                </a:lnSpc>
              </a:pPr>
              <a:r>
                <a:rPr lang="en" sz="1467">
                  <a:solidFill>
                    <a:srgbClr val="1D7E74"/>
                  </a:solidFill>
                  <a:latin typeface="Roboto"/>
                  <a:ea typeface="Roboto"/>
                  <a:cs typeface="Roboto"/>
                  <a:sym typeface="Roboto"/>
                </a:rPr>
                <a:t>Coordinating tables that are the forefront of collaborative policy advocacy efforts, with a focus on universal paid leave, quality care jobs, and robust financing for both long term services and supports and early care and education.</a:t>
              </a:r>
              <a:endParaRPr sz="1467">
                <a:solidFill>
                  <a:srgbClr val="1D7E74"/>
                </a:solidFill>
                <a:latin typeface="Roboto"/>
                <a:ea typeface="Roboto"/>
                <a:cs typeface="Roboto"/>
                <a:sym typeface="Roboto"/>
              </a:endParaRPr>
            </a:p>
          </p:txBody>
        </p:sp>
        <p:sp>
          <p:nvSpPr>
            <p:cNvPr id="222" name="Google Shape;222;p31"/>
            <p:cNvSpPr/>
            <p:nvPr/>
          </p:nvSpPr>
          <p:spPr>
            <a:xfrm>
              <a:off x="1233850" y="386901"/>
              <a:ext cx="1815000" cy="675000"/>
            </a:xfrm>
            <a:prstGeom prst="rect">
              <a:avLst/>
            </a:prstGeom>
            <a:noFill/>
            <a:ln>
              <a:noFill/>
            </a:ln>
          </p:spPr>
          <p:txBody>
            <a:bodyPr spcFirstLastPara="1" wrap="square" lIns="121900" tIns="121900" rIns="121900" bIns="121900" anchor="t" anchorCtr="0">
              <a:noAutofit/>
            </a:bodyPr>
            <a:lstStyle/>
            <a:p>
              <a:pPr defTabSz="1219170"/>
              <a:r>
                <a:rPr lang="en" sz="2667" b="1">
                  <a:solidFill>
                    <a:srgbClr val="1D7E74"/>
                  </a:solidFill>
                  <a:latin typeface="Roboto"/>
                  <a:ea typeface="Roboto"/>
                  <a:cs typeface="Roboto"/>
                  <a:sym typeface="Roboto"/>
                </a:rPr>
                <a:t>Coordinating Tables</a:t>
              </a:r>
              <a:endParaRPr sz="2667">
                <a:solidFill>
                  <a:srgbClr val="1D7E74"/>
                </a:solidFill>
                <a:latin typeface="Roboto"/>
                <a:ea typeface="Roboto"/>
                <a:cs typeface="Roboto"/>
                <a:sym typeface="Roboto"/>
              </a:endParaRPr>
            </a:p>
          </p:txBody>
        </p:sp>
        <p:sp>
          <p:nvSpPr>
            <p:cNvPr id="223" name="Google Shape;223;p31"/>
            <p:cNvSpPr/>
            <p:nvPr/>
          </p:nvSpPr>
          <p:spPr>
            <a:xfrm rot="5400000">
              <a:off x="1938871" y="2703928"/>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224" name="Google Shape;224;p31"/>
            <p:cNvSpPr/>
            <p:nvPr/>
          </p:nvSpPr>
          <p:spPr>
            <a:xfrm>
              <a:off x="1118308" y="3007293"/>
              <a:ext cx="2030400" cy="1085400"/>
            </a:xfrm>
            <a:prstGeom prst="rect">
              <a:avLst/>
            </a:prstGeom>
            <a:noFill/>
            <a:ln>
              <a:noFill/>
            </a:ln>
          </p:spPr>
          <p:txBody>
            <a:bodyPr spcFirstLastPara="1" wrap="square" lIns="121900" tIns="121900" rIns="121900" bIns="121900" anchor="t" anchorCtr="0">
              <a:noAutofit/>
            </a:bodyPr>
            <a:lstStyle/>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Care Can’t Wait</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Childcare for Every Family Network</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Paid Leave for All</a:t>
              </a:r>
              <a:endParaRPr sz="1333">
                <a:solidFill>
                  <a:srgbClr val="FFFFFF"/>
                </a:solidFill>
                <a:latin typeface="Roboto"/>
                <a:ea typeface="Roboto"/>
                <a:cs typeface="Roboto"/>
                <a:sym typeface="Roboto"/>
              </a:endParaRPr>
            </a:p>
          </p:txBody>
        </p:sp>
      </p:grpSp>
      <p:grpSp>
        <p:nvGrpSpPr>
          <p:cNvPr id="225" name="Google Shape;225;p31"/>
          <p:cNvGrpSpPr/>
          <p:nvPr/>
        </p:nvGrpSpPr>
        <p:grpSpPr>
          <a:xfrm>
            <a:off x="4113867" y="1361299"/>
            <a:ext cx="3638308" cy="5084087"/>
            <a:chOff x="1118229" y="283725"/>
            <a:chExt cx="2090821" cy="4076400"/>
          </a:xfrm>
        </p:grpSpPr>
        <p:sp>
          <p:nvSpPr>
            <p:cNvPr id="226" name="Google Shape;226;p31"/>
            <p:cNvSpPr/>
            <p:nvPr/>
          </p:nvSpPr>
          <p:spPr>
            <a:xfrm>
              <a:off x="1178650" y="283725"/>
              <a:ext cx="2030400" cy="4076400"/>
            </a:xfrm>
            <a:prstGeom prst="rect">
              <a:avLst/>
            </a:prstGeom>
            <a:solidFill>
              <a:srgbClr val="EB450F"/>
            </a:solidFill>
            <a:ln>
              <a:noFill/>
            </a:ln>
          </p:spPr>
          <p:txBody>
            <a:bodyPr spcFirstLastPara="1" wrap="square" lIns="121900" tIns="121900" rIns="121900" bIns="121900" anchor="ctr" anchorCtr="0">
              <a:noAutofit/>
            </a:bodyPr>
            <a:lstStyle/>
            <a:p>
              <a:pPr defTabSz="1219170"/>
              <a:endParaRPr sz="1867"/>
            </a:p>
          </p:txBody>
        </p:sp>
        <p:sp>
          <p:nvSpPr>
            <p:cNvPr id="227" name="Google Shape;227;p31"/>
            <p:cNvSpPr/>
            <p:nvPr/>
          </p:nvSpPr>
          <p:spPr>
            <a:xfrm>
              <a:off x="1118229" y="341749"/>
              <a:ext cx="2048100" cy="2388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28" name="Google Shape;228;p31"/>
            <p:cNvSpPr/>
            <p:nvPr/>
          </p:nvSpPr>
          <p:spPr>
            <a:xfrm>
              <a:off x="1233928" y="1134751"/>
              <a:ext cx="1815000" cy="1374600"/>
            </a:xfrm>
            <a:prstGeom prst="rect">
              <a:avLst/>
            </a:prstGeom>
            <a:noFill/>
            <a:ln>
              <a:noFill/>
            </a:ln>
          </p:spPr>
          <p:txBody>
            <a:bodyPr spcFirstLastPara="1" wrap="square" lIns="121900" tIns="121900" rIns="121900" bIns="121900" anchor="t" anchorCtr="0">
              <a:noAutofit/>
            </a:bodyPr>
            <a:lstStyle/>
            <a:p>
              <a:pPr defTabSz="1219170">
                <a:lnSpc>
                  <a:spcPct val="115000"/>
                </a:lnSpc>
              </a:pPr>
              <a:r>
                <a:rPr lang="en" sz="1467">
                  <a:solidFill>
                    <a:srgbClr val="1D7E74"/>
                  </a:solidFill>
                  <a:latin typeface="Roboto"/>
                  <a:ea typeface="Roboto"/>
                  <a:cs typeface="Roboto"/>
                  <a:sym typeface="Roboto"/>
                </a:rPr>
                <a:t>Grassroots leadership and movement building efforts that ensure the diverse voices and expertise of parent leaders, family caregivers, and care workers are at the center of narrative change and federal policy reforms.</a:t>
              </a:r>
              <a:endParaRPr sz="1467">
                <a:solidFill>
                  <a:srgbClr val="1D7E74"/>
                </a:solidFill>
                <a:latin typeface="Roboto"/>
                <a:ea typeface="Roboto"/>
                <a:cs typeface="Roboto"/>
                <a:sym typeface="Roboto"/>
              </a:endParaRPr>
            </a:p>
          </p:txBody>
        </p:sp>
        <p:sp>
          <p:nvSpPr>
            <p:cNvPr id="229" name="Google Shape;229;p31"/>
            <p:cNvSpPr/>
            <p:nvPr/>
          </p:nvSpPr>
          <p:spPr>
            <a:xfrm>
              <a:off x="1233850" y="386901"/>
              <a:ext cx="1815000" cy="675000"/>
            </a:xfrm>
            <a:prstGeom prst="rect">
              <a:avLst/>
            </a:prstGeom>
            <a:noFill/>
            <a:ln>
              <a:noFill/>
            </a:ln>
          </p:spPr>
          <p:txBody>
            <a:bodyPr spcFirstLastPara="1" wrap="square" lIns="121900" tIns="121900" rIns="121900" bIns="121900" anchor="t" anchorCtr="0">
              <a:noAutofit/>
            </a:bodyPr>
            <a:lstStyle/>
            <a:p>
              <a:pPr defTabSz="1219170"/>
              <a:r>
                <a:rPr lang="en" sz="2667" b="1">
                  <a:solidFill>
                    <a:srgbClr val="1D7E74"/>
                  </a:solidFill>
                  <a:latin typeface="Roboto"/>
                  <a:ea typeface="Roboto"/>
                  <a:cs typeface="Roboto"/>
                  <a:sym typeface="Roboto"/>
                </a:rPr>
                <a:t>Grassroots Leadership</a:t>
              </a:r>
              <a:endParaRPr sz="2667">
                <a:solidFill>
                  <a:srgbClr val="1D7E74"/>
                </a:solidFill>
                <a:latin typeface="Roboto"/>
                <a:ea typeface="Roboto"/>
                <a:cs typeface="Roboto"/>
                <a:sym typeface="Roboto"/>
              </a:endParaRPr>
            </a:p>
          </p:txBody>
        </p:sp>
        <p:sp>
          <p:nvSpPr>
            <p:cNvPr id="230" name="Google Shape;230;p31"/>
            <p:cNvSpPr/>
            <p:nvPr/>
          </p:nvSpPr>
          <p:spPr>
            <a:xfrm rot="5400000">
              <a:off x="1938871" y="2703928"/>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231" name="Google Shape;231;p31"/>
            <p:cNvSpPr/>
            <p:nvPr/>
          </p:nvSpPr>
          <p:spPr>
            <a:xfrm>
              <a:off x="1118299" y="3007293"/>
              <a:ext cx="2090700" cy="1085400"/>
            </a:xfrm>
            <a:prstGeom prst="rect">
              <a:avLst/>
            </a:prstGeom>
            <a:noFill/>
            <a:ln>
              <a:noFill/>
            </a:ln>
          </p:spPr>
          <p:txBody>
            <a:bodyPr spcFirstLastPara="1" wrap="square" lIns="121900" tIns="121900" rIns="121900" bIns="121900" anchor="t" anchorCtr="0">
              <a:noAutofit/>
            </a:bodyPr>
            <a:lstStyle/>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Family Values at Work</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Caring Across Generations</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MomsRising Education Fund</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National Domestic Workers Alliance</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United Parent Leaders Action Network</a:t>
              </a:r>
              <a:endParaRPr sz="1333">
                <a:solidFill>
                  <a:srgbClr val="FFFFFF"/>
                </a:solidFill>
                <a:latin typeface="Roboto"/>
                <a:ea typeface="Roboto"/>
                <a:cs typeface="Roboto"/>
                <a:sym typeface="Roboto"/>
              </a:endParaRPr>
            </a:p>
          </p:txBody>
        </p:sp>
      </p:grpSp>
      <p:grpSp>
        <p:nvGrpSpPr>
          <p:cNvPr id="232" name="Google Shape;232;p31"/>
          <p:cNvGrpSpPr/>
          <p:nvPr/>
        </p:nvGrpSpPr>
        <p:grpSpPr>
          <a:xfrm>
            <a:off x="7843667" y="1361302"/>
            <a:ext cx="3638325" cy="5084087"/>
            <a:chOff x="1118218" y="283725"/>
            <a:chExt cx="2090832" cy="4076400"/>
          </a:xfrm>
        </p:grpSpPr>
        <p:sp>
          <p:nvSpPr>
            <p:cNvPr id="233" name="Google Shape;233;p31"/>
            <p:cNvSpPr/>
            <p:nvPr/>
          </p:nvSpPr>
          <p:spPr>
            <a:xfrm>
              <a:off x="1178650" y="283725"/>
              <a:ext cx="2030400" cy="4076400"/>
            </a:xfrm>
            <a:prstGeom prst="rect">
              <a:avLst/>
            </a:prstGeom>
            <a:solidFill>
              <a:srgbClr val="EB450F"/>
            </a:solidFill>
            <a:ln>
              <a:noFill/>
            </a:ln>
          </p:spPr>
          <p:txBody>
            <a:bodyPr spcFirstLastPara="1" wrap="square" lIns="121900" tIns="121900" rIns="121900" bIns="121900" anchor="ctr" anchorCtr="0">
              <a:noAutofit/>
            </a:bodyPr>
            <a:lstStyle/>
            <a:p>
              <a:pPr defTabSz="1219170"/>
              <a:endParaRPr sz="1867"/>
            </a:p>
          </p:txBody>
        </p:sp>
        <p:sp>
          <p:nvSpPr>
            <p:cNvPr id="234" name="Google Shape;234;p31"/>
            <p:cNvSpPr/>
            <p:nvPr/>
          </p:nvSpPr>
          <p:spPr>
            <a:xfrm>
              <a:off x="1118218" y="341747"/>
              <a:ext cx="2048100" cy="2388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35" name="Google Shape;235;p31"/>
            <p:cNvSpPr/>
            <p:nvPr/>
          </p:nvSpPr>
          <p:spPr>
            <a:xfrm>
              <a:off x="1233933" y="1134752"/>
              <a:ext cx="1815000" cy="1374300"/>
            </a:xfrm>
            <a:prstGeom prst="rect">
              <a:avLst/>
            </a:prstGeom>
            <a:noFill/>
            <a:ln>
              <a:noFill/>
            </a:ln>
          </p:spPr>
          <p:txBody>
            <a:bodyPr spcFirstLastPara="1" wrap="square" lIns="121900" tIns="121900" rIns="121900" bIns="121900" anchor="t" anchorCtr="0">
              <a:noAutofit/>
            </a:bodyPr>
            <a:lstStyle/>
            <a:p>
              <a:pPr defTabSz="1219170">
                <a:lnSpc>
                  <a:spcPct val="115000"/>
                </a:lnSpc>
              </a:pPr>
              <a:r>
                <a:rPr lang="en" sz="1467">
                  <a:solidFill>
                    <a:srgbClr val="1D7E74"/>
                  </a:solidFill>
                  <a:latin typeface="Roboto"/>
                  <a:ea typeface="Roboto"/>
                  <a:cs typeface="Roboto"/>
                  <a:sym typeface="Roboto"/>
                </a:rPr>
                <a:t>Organizations bringing an aging and disability rights lens to care policy – especially home and community based care and paid leave – and integrating racial, ethnic, LGBTQ and gender justice.</a:t>
              </a:r>
              <a:endParaRPr sz="1467">
                <a:solidFill>
                  <a:srgbClr val="1D7E74"/>
                </a:solidFill>
                <a:latin typeface="Roboto"/>
                <a:ea typeface="Roboto"/>
                <a:cs typeface="Roboto"/>
                <a:sym typeface="Roboto"/>
              </a:endParaRPr>
            </a:p>
          </p:txBody>
        </p:sp>
        <p:sp>
          <p:nvSpPr>
            <p:cNvPr id="236" name="Google Shape;236;p31"/>
            <p:cNvSpPr/>
            <p:nvPr/>
          </p:nvSpPr>
          <p:spPr>
            <a:xfrm>
              <a:off x="1233850" y="386901"/>
              <a:ext cx="1815000" cy="675000"/>
            </a:xfrm>
            <a:prstGeom prst="rect">
              <a:avLst/>
            </a:prstGeom>
            <a:noFill/>
            <a:ln>
              <a:noFill/>
            </a:ln>
          </p:spPr>
          <p:txBody>
            <a:bodyPr spcFirstLastPara="1" wrap="square" lIns="121900" tIns="121900" rIns="121900" bIns="121900" anchor="t" anchorCtr="0">
              <a:noAutofit/>
            </a:bodyPr>
            <a:lstStyle/>
            <a:p>
              <a:pPr defTabSz="1219170"/>
              <a:r>
                <a:rPr lang="en" sz="2667" b="1">
                  <a:solidFill>
                    <a:srgbClr val="1D7E74"/>
                  </a:solidFill>
                  <a:latin typeface="Roboto"/>
                  <a:ea typeface="Roboto"/>
                  <a:cs typeface="Roboto"/>
                  <a:sym typeface="Roboto"/>
                </a:rPr>
                <a:t>Aging and Disability Rights</a:t>
              </a:r>
              <a:endParaRPr sz="2667">
                <a:solidFill>
                  <a:srgbClr val="1D7E74"/>
                </a:solidFill>
                <a:latin typeface="Roboto"/>
                <a:ea typeface="Roboto"/>
                <a:cs typeface="Roboto"/>
                <a:sym typeface="Roboto"/>
              </a:endParaRPr>
            </a:p>
          </p:txBody>
        </p:sp>
        <p:sp>
          <p:nvSpPr>
            <p:cNvPr id="237" name="Google Shape;237;p31"/>
            <p:cNvSpPr/>
            <p:nvPr/>
          </p:nvSpPr>
          <p:spPr>
            <a:xfrm rot="5400000">
              <a:off x="1938871" y="2703928"/>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defTabSz="1219170"/>
              <a:endParaRPr sz="1867"/>
            </a:p>
          </p:txBody>
        </p:sp>
        <p:sp>
          <p:nvSpPr>
            <p:cNvPr id="238" name="Google Shape;238;p31"/>
            <p:cNvSpPr/>
            <p:nvPr/>
          </p:nvSpPr>
          <p:spPr>
            <a:xfrm>
              <a:off x="1118300" y="3007293"/>
              <a:ext cx="2090700" cy="1085400"/>
            </a:xfrm>
            <a:prstGeom prst="rect">
              <a:avLst/>
            </a:prstGeom>
            <a:noFill/>
            <a:ln>
              <a:noFill/>
            </a:ln>
          </p:spPr>
          <p:txBody>
            <a:bodyPr spcFirstLastPara="1" wrap="square" lIns="121900" tIns="121900" rIns="121900" bIns="121900" anchor="t" anchorCtr="0">
              <a:noAutofit/>
            </a:bodyPr>
            <a:lstStyle/>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American Association of People with Disabilities</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Diverse Elders Coalition</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Justice in Aging</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The Arc</a:t>
              </a:r>
              <a:endParaRPr sz="1333">
                <a:solidFill>
                  <a:srgbClr val="FFFFFF"/>
                </a:solidFill>
                <a:latin typeface="Roboto"/>
                <a:ea typeface="Roboto"/>
                <a:cs typeface="Roboto"/>
                <a:sym typeface="Roboto"/>
              </a:endParaRPr>
            </a:p>
            <a:p>
              <a:pPr marL="609585" indent="-389457" defTabSz="1219170">
                <a:lnSpc>
                  <a:spcPct val="115000"/>
                </a:lnSpc>
                <a:buClr>
                  <a:srgbClr val="FFFFFF"/>
                </a:buClr>
                <a:buSzPts val="1000"/>
                <a:buFont typeface="Roboto"/>
                <a:buChar char="●"/>
              </a:pPr>
              <a:r>
                <a:rPr lang="en" sz="1333">
                  <a:solidFill>
                    <a:srgbClr val="FFFFFF"/>
                  </a:solidFill>
                  <a:latin typeface="Roboto"/>
                  <a:ea typeface="Roboto"/>
                  <a:cs typeface="Roboto"/>
                  <a:sym typeface="Roboto"/>
                </a:rPr>
                <a:t>UsAgainstAlzheimer’s</a:t>
              </a:r>
              <a:endParaRPr sz="1333">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2"/>
        <p:cNvGrpSpPr/>
        <p:nvPr/>
      </p:nvGrpSpPr>
      <p:grpSpPr>
        <a:xfrm>
          <a:off x="0" y="0"/>
          <a:ext cx="0" cy="0"/>
          <a:chOff x="0" y="0"/>
          <a:chExt cx="0" cy="0"/>
        </a:xfrm>
      </p:grpSpPr>
      <p:sp>
        <p:nvSpPr>
          <p:cNvPr id="243" name="Google Shape;243;p32"/>
          <p:cNvSpPr txBox="1">
            <a:spLocks noGrp="1"/>
          </p:cNvSpPr>
          <p:nvPr>
            <p:ph type="ctrTitle"/>
          </p:nvPr>
        </p:nvSpPr>
        <p:spPr>
          <a:xfrm>
            <a:off x="914400" y="2130425"/>
            <a:ext cx="10363200" cy="1470000"/>
          </a:xfrm>
          <a:prstGeom prst="rect">
            <a:avLst/>
          </a:prstGeom>
          <a:noFill/>
          <a:ln>
            <a:noFill/>
          </a:ln>
        </p:spPr>
        <p:txBody>
          <a:bodyPr spcFirstLastPara="1" wrap="square" lIns="121900" tIns="60933" rIns="121900" bIns="60933" anchor="ctr" anchorCtr="0">
            <a:normAutofit/>
          </a:bodyPr>
          <a:lstStyle/>
          <a:p>
            <a:pPr>
              <a:buSzPct val="100000"/>
            </a:pPr>
            <a:br>
              <a:rPr lang="en"/>
            </a:br>
            <a:endParaRPr/>
          </a:p>
        </p:txBody>
      </p:sp>
      <p:grpSp>
        <p:nvGrpSpPr>
          <p:cNvPr id="244" name="Google Shape;244;p32"/>
          <p:cNvGrpSpPr/>
          <p:nvPr/>
        </p:nvGrpSpPr>
        <p:grpSpPr>
          <a:xfrm>
            <a:off x="1742754" y="755069"/>
            <a:ext cx="7944249" cy="5966956"/>
            <a:chOff x="910631" y="0"/>
            <a:chExt cx="5591392" cy="5263104"/>
          </a:xfrm>
        </p:grpSpPr>
        <p:sp>
          <p:nvSpPr>
            <p:cNvPr id="245" name="Google Shape;245;p32"/>
            <p:cNvSpPr/>
            <p:nvPr/>
          </p:nvSpPr>
          <p:spPr>
            <a:xfrm>
              <a:off x="1850532" y="1685004"/>
              <a:ext cx="3578100" cy="3578100"/>
            </a:xfrm>
            <a:prstGeom prst="ellipse">
              <a:avLst/>
            </a:prstGeom>
            <a:solidFill>
              <a:srgbClr val="FF0000">
                <a:alpha val="49800"/>
              </a:srgbClr>
            </a:solidFill>
            <a:ln w="25400" cap="flat" cmpd="sng">
              <a:solidFill>
                <a:srgbClr val="DDD9C3"/>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46" name="Google Shape;246;p32"/>
            <p:cNvSpPr txBox="1"/>
            <p:nvPr/>
          </p:nvSpPr>
          <p:spPr>
            <a:xfrm>
              <a:off x="2327606" y="2311165"/>
              <a:ext cx="2623800" cy="1610100"/>
            </a:xfrm>
            <a:prstGeom prst="rect">
              <a:avLst/>
            </a:prstGeom>
            <a:noFill/>
            <a:ln>
              <a:noFill/>
            </a:ln>
          </p:spPr>
          <p:txBody>
            <a:bodyPr spcFirstLastPara="1" wrap="square" lIns="0" tIns="0" rIns="0" bIns="0" anchor="ctr" anchorCtr="0">
              <a:noAutofit/>
            </a:bodyPr>
            <a:lstStyle/>
            <a:p>
              <a:pPr algn="ctr" defTabSz="1219170">
                <a:lnSpc>
                  <a:spcPct val="90000"/>
                </a:lnSpc>
              </a:pPr>
              <a:endParaRPr sz="8666">
                <a:latin typeface="Calibri"/>
                <a:ea typeface="Calibri"/>
                <a:cs typeface="Calibri"/>
                <a:sym typeface="Calibri"/>
              </a:endParaRPr>
            </a:p>
          </p:txBody>
        </p:sp>
        <p:sp>
          <p:nvSpPr>
            <p:cNvPr id="247" name="Google Shape;247;p32"/>
            <p:cNvSpPr/>
            <p:nvPr/>
          </p:nvSpPr>
          <p:spPr>
            <a:xfrm>
              <a:off x="2923923" y="1400"/>
              <a:ext cx="3578100" cy="3578100"/>
            </a:xfrm>
            <a:prstGeom prst="ellipse">
              <a:avLst/>
            </a:prstGeom>
            <a:solidFill>
              <a:schemeClr val="accent1">
                <a:alpha val="49800"/>
              </a:schemeClr>
            </a:solidFill>
            <a:ln w="25400" cap="flat" cmpd="sng">
              <a:solidFill>
                <a:srgbClr val="C4BD97"/>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48" name="Google Shape;248;p32"/>
            <p:cNvSpPr txBox="1"/>
            <p:nvPr/>
          </p:nvSpPr>
          <p:spPr>
            <a:xfrm>
              <a:off x="4018212" y="925731"/>
              <a:ext cx="2146800" cy="1968000"/>
            </a:xfrm>
            <a:prstGeom prst="rect">
              <a:avLst/>
            </a:prstGeom>
            <a:noFill/>
            <a:ln>
              <a:noFill/>
            </a:ln>
          </p:spPr>
          <p:txBody>
            <a:bodyPr spcFirstLastPara="1" wrap="square" lIns="0" tIns="0" rIns="0" bIns="0" anchor="ctr" anchorCtr="0">
              <a:noAutofit/>
            </a:bodyPr>
            <a:lstStyle/>
            <a:p>
              <a:pPr algn="ctr" defTabSz="1219170">
                <a:lnSpc>
                  <a:spcPct val="90000"/>
                </a:lnSpc>
              </a:pPr>
              <a:endParaRPr sz="8666">
                <a:latin typeface="Calibri"/>
                <a:ea typeface="Calibri"/>
                <a:cs typeface="Calibri"/>
                <a:sym typeface="Calibri"/>
              </a:endParaRPr>
            </a:p>
          </p:txBody>
        </p:sp>
        <p:sp>
          <p:nvSpPr>
            <p:cNvPr id="249" name="Google Shape;249;p32"/>
            <p:cNvSpPr/>
            <p:nvPr/>
          </p:nvSpPr>
          <p:spPr>
            <a:xfrm>
              <a:off x="910631" y="0"/>
              <a:ext cx="3578100" cy="3578100"/>
            </a:xfrm>
            <a:prstGeom prst="ellipse">
              <a:avLst/>
            </a:prstGeom>
            <a:solidFill>
              <a:srgbClr val="FFC000">
                <a:alpha val="49800"/>
              </a:srgbClr>
            </a:solidFill>
            <a:ln w="25400" cap="flat" cmpd="sng">
              <a:solidFill>
                <a:srgbClr val="C4BD97"/>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250" name="Google Shape;250;p32"/>
            <p:cNvSpPr txBox="1"/>
            <p:nvPr/>
          </p:nvSpPr>
          <p:spPr>
            <a:xfrm>
              <a:off x="1247565" y="924331"/>
              <a:ext cx="2146800" cy="1968000"/>
            </a:xfrm>
            <a:prstGeom prst="rect">
              <a:avLst/>
            </a:prstGeom>
            <a:noFill/>
            <a:ln>
              <a:noFill/>
            </a:ln>
          </p:spPr>
          <p:txBody>
            <a:bodyPr spcFirstLastPara="1" wrap="square" lIns="0" tIns="0" rIns="0" bIns="0" anchor="ctr" anchorCtr="0">
              <a:noAutofit/>
            </a:bodyPr>
            <a:lstStyle/>
            <a:p>
              <a:pPr algn="ctr" defTabSz="1219170">
                <a:lnSpc>
                  <a:spcPct val="90000"/>
                </a:lnSpc>
              </a:pPr>
              <a:endParaRPr sz="2400">
                <a:latin typeface="Calibri"/>
                <a:ea typeface="Calibri"/>
                <a:cs typeface="Calibri"/>
                <a:sym typeface="Calibri"/>
              </a:endParaRPr>
            </a:p>
          </p:txBody>
        </p:sp>
      </p:grpSp>
      <p:sp>
        <p:nvSpPr>
          <p:cNvPr id="251" name="Google Shape;251;p32"/>
          <p:cNvSpPr txBox="1"/>
          <p:nvPr/>
        </p:nvSpPr>
        <p:spPr>
          <a:xfrm>
            <a:off x="2738323" y="1134974"/>
            <a:ext cx="2066800" cy="713987"/>
          </a:xfrm>
          <a:prstGeom prst="rect">
            <a:avLst/>
          </a:prstGeom>
          <a:noFill/>
          <a:ln>
            <a:noFill/>
          </a:ln>
        </p:spPr>
        <p:txBody>
          <a:bodyPr spcFirstLastPara="1" wrap="square" lIns="121900" tIns="60933" rIns="121900" bIns="60933" anchor="t" anchorCtr="0">
            <a:spAutoFit/>
          </a:bodyPr>
          <a:lstStyle/>
          <a:p>
            <a:pPr defTabSz="1219170">
              <a:lnSpc>
                <a:spcPct val="80000"/>
              </a:lnSpc>
            </a:pPr>
            <a:r>
              <a:rPr lang="en" sz="1600" b="1" dirty="0">
                <a:solidFill>
                  <a:srgbClr val="990000"/>
                </a:solidFill>
                <a:latin typeface="Calibri"/>
                <a:ea typeface="Calibri"/>
                <a:cs typeface="Calibri"/>
                <a:sym typeface="Calibri"/>
              </a:rPr>
              <a:t>Child Care &amp; Early Education Programs &amp; Workforce</a:t>
            </a:r>
            <a:endParaRPr sz="1600" b="1" dirty="0">
              <a:solidFill>
                <a:srgbClr val="990000"/>
              </a:solidFill>
              <a:latin typeface="Calibri"/>
              <a:ea typeface="Calibri"/>
              <a:cs typeface="Calibri"/>
              <a:sym typeface="Calibri"/>
            </a:endParaRPr>
          </a:p>
        </p:txBody>
      </p:sp>
      <p:sp>
        <p:nvSpPr>
          <p:cNvPr id="252" name="Google Shape;252;p32"/>
          <p:cNvSpPr txBox="1"/>
          <p:nvPr/>
        </p:nvSpPr>
        <p:spPr>
          <a:xfrm>
            <a:off x="6402688" y="1039319"/>
            <a:ext cx="2374400" cy="615499"/>
          </a:xfrm>
          <a:prstGeom prst="rect">
            <a:avLst/>
          </a:prstGeom>
          <a:noFill/>
          <a:ln>
            <a:noFill/>
          </a:ln>
        </p:spPr>
        <p:txBody>
          <a:bodyPr spcFirstLastPara="1" wrap="square" lIns="121900" tIns="60933" rIns="121900" bIns="60933" anchor="t" anchorCtr="0">
            <a:spAutoFit/>
          </a:bodyPr>
          <a:lstStyle/>
          <a:p>
            <a:pPr defTabSz="1219170"/>
            <a:r>
              <a:rPr lang="en" sz="1600" b="1" dirty="0">
                <a:solidFill>
                  <a:srgbClr val="990000"/>
                </a:solidFill>
                <a:latin typeface="Calibri"/>
                <a:ea typeface="Calibri"/>
                <a:cs typeface="Calibri"/>
                <a:sym typeface="Calibri"/>
              </a:rPr>
              <a:t>Long-term Services &amp; Support &amp; Workforce</a:t>
            </a:r>
            <a:endParaRPr sz="1600" b="1" dirty="0">
              <a:solidFill>
                <a:srgbClr val="990000"/>
              </a:solidFill>
              <a:latin typeface="Calibri"/>
              <a:ea typeface="Calibri"/>
              <a:cs typeface="Calibri"/>
              <a:sym typeface="Calibri"/>
            </a:endParaRPr>
          </a:p>
        </p:txBody>
      </p:sp>
      <p:sp>
        <p:nvSpPr>
          <p:cNvPr id="253" name="Google Shape;253;p32"/>
          <p:cNvSpPr txBox="1"/>
          <p:nvPr/>
        </p:nvSpPr>
        <p:spPr>
          <a:xfrm>
            <a:off x="4775201" y="4870843"/>
            <a:ext cx="1968400" cy="369277"/>
          </a:xfrm>
          <a:prstGeom prst="rect">
            <a:avLst/>
          </a:prstGeom>
          <a:noFill/>
          <a:ln>
            <a:noFill/>
          </a:ln>
        </p:spPr>
        <p:txBody>
          <a:bodyPr spcFirstLastPara="1" wrap="square" lIns="121900" tIns="60933" rIns="121900" bIns="60933" anchor="t" anchorCtr="0">
            <a:spAutoFit/>
          </a:bodyPr>
          <a:lstStyle/>
          <a:p>
            <a:pPr defTabSz="1219170"/>
            <a:r>
              <a:rPr lang="en" sz="1600" b="1" dirty="0">
                <a:solidFill>
                  <a:srgbClr val="990000"/>
                </a:solidFill>
                <a:latin typeface="Calibri"/>
                <a:ea typeface="Calibri"/>
                <a:cs typeface="Calibri"/>
                <a:sym typeface="Calibri"/>
              </a:rPr>
              <a:t>Paid Leave</a:t>
            </a:r>
            <a:endParaRPr sz="1600" b="1" dirty="0">
              <a:solidFill>
                <a:srgbClr val="990000"/>
              </a:solidFill>
              <a:latin typeface="Calibri"/>
              <a:ea typeface="Calibri"/>
              <a:cs typeface="Calibri"/>
              <a:sym typeface="Calibri"/>
            </a:endParaRPr>
          </a:p>
        </p:txBody>
      </p:sp>
      <p:sp>
        <p:nvSpPr>
          <p:cNvPr id="254" name="Google Shape;254;p32"/>
          <p:cNvSpPr txBox="1"/>
          <p:nvPr/>
        </p:nvSpPr>
        <p:spPr>
          <a:xfrm>
            <a:off x="2680700" y="1750567"/>
            <a:ext cx="1968400" cy="1415718"/>
          </a:xfrm>
          <a:prstGeom prst="rect">
            <a:avLst/>
          </a:prstGeom>
          <a:noFill/>
          <a:ln>
            <a:noFill/>
          </a:ln>
        </p:spPr>
        <p:txBody>
          <a:bodyPr spcFirstLastPara="1" wrap="square" lIns="121900" tIns="60933" rIns="121900" bIns="60933" anchor="t" anchorCtr="0">
            <a:spAutoFit/>
          </a:bodyPr>
          <a:lstStyle/>
          <a:p>
            <a:pPr marL="228594" indent="-228594" defTabSz="1219170">
              <a:buSzPts val="1050"/>
              <a:buFont typeface="Arial"/>
              <a:buChar char="•"/>
            </a:pPr>
            <a:r>
              <a:rPr lang="en" b="1" i="1">
                <a:latin typeface="Calibri"/>
                <a:ea typeface="Calibri"/>
                <a:cs typeface="Calibri"/>
                <a:sym typeface="Calibri"/>
              </a:rPr>
              <a:t>Child care for Every Family Network</a:t>
            </a:r>
            <a:endParaRPr sz="1867"/>
          </a:p>
          <a:p>
            <a:pPr marL="228594" indent="-228594" defTabSz="1219170">
              <a:buSzPts val="1050"/>
              <a:buFont typeface="Arial"/>
              <a:buChar char="•"/>
            </a:pPr>
            <a:r>
              <a:rPr lang="en" b="1" i="1">
                <a:latin typeface="Calibri"/>
                <a:ea typeface="Calibri"/>
                <a:cs typeface="Calibri"/>
                <a:sym typeface="Calibri"/>
              </a:rPr>
              <a:t>United Parent Leadership Action Network (UPLAN)</a:t>
            </a:r>
            <a:endParaRPr sz="1867"/>
          </a:p>
          <a:p>
            <a:pPr marL="609585" defTabSz="1219170"/>
            <a:endParaRPr b="1" i="1">
              <a:latin typeface="Calibri"/>
              <a:ea typeface="Calibri"/>
              <a:cs typeface="Calibri"/>
              <a:sym typeface="Calibri"/>
            </a:endParaRPr>
          </a:p>
        </p:txBody>
      </p:sp>
      <p:sp>
        <p:nvSpPr>
          <p:cNvPr id="255" name="Google Shape;255;p32"/>
          <p:cNvSpPr txBox="1"/>
          <p:nvPr/>
        </p:nvSpPr>
        <p:spPr>
          <a:xfrm>
            <a:off x="783839" y="139477"/>
            <a:ext cx="10595200" cy="595045"/>
          </a:xfrm>
          <a:prstGeom prst="rect">
            <a:avLst/>
          </a:prstGeom>
          <a:noFill/>
          <a:ln>
            <a:noFill/>
          </a:ln>
        </p:spPr>
        <p:txBody>
          <a:bodyPr spcFirstLastPara="1" wrap="square" lIns="121900" tIns="60933" rIns="121900" bIns="60933" anchor="t" anchorCtr="0">
            <a:spAutoFit/>
          </a:bodyPr>
          <a:lstStyle/>
          <a:p>
            <a:pPr algn="ctr" defTabSz="1219170"/>
            <a:r>
              <a:rPr lang="en" sz="3067" b="1">
                <a:solidFill>
                  <a:srgbClr val="EB450F"/>
                </a:solidFill>
              </a:rPr>
              <a:t>Grantees Working at the Intersections</a:t>
            </a:r>
            <a:endParaRPr sz="3067" b="1">
              <a:solidFill>
                <a:srgbClr val="EB450F"/>
              </a:solidFill>
            </a:endParaRPr>
          </a:p>
        </p:txBody>
      </p:sp>
      <p:sp>
        <p:nvSpPr>
          <p:cNvPr id="256" name="Google Shape;256;p32"/>
          <p:cNvSpPr txBox="1"/>
          <p:nvPr/>
        </p:nvSpPr>
        <p:spPr>
          <a:xfrm>
            <a:off x="6891187" y="1748567"/>
            <a:ext cx="2336800" cy="866336"/>
          </a:xfrm>
          <a:prstGeom prst="rect">
            <a:avLst/>
          </a:prstGeom>
          <a:noFill/>
          <a:ln>
            <a:noFill/>
          </a:ln>
        </p:spPr>
        <p:txBody>
          <a:bodyPr spcFirstLastPara="1" wrap="square" lIns="121900" tIns="60933" rIns="121900" bIns="60933" anchor="t" anchorCtr="0">
            <a:spAutoFit/>
          </a:bodyPr>
          <a:lstStyle/>
          <a:p>
            <a:pPr marL="228594" indent="-228594" defTabSz="1219170">
              <a:lnSpc>
                <a:spcPct val="115000"/>
              </a:lnSpc>
              <a:buSzPts val="1050"/>
              <a:buFont typeface="Arial"/>
              <a:buChar char="•"/>
            </a:pPr>
            <a:r>
              <a:rPr lang="en" b="1" i="1">
                <a:latin typeface="Calibri"/>
                <a:ea typeface="Calibri"/>
                <a:cs typeface="Calibri"/>
                <a:sym typeface="Calibri"/>
              </a:rPr>
              <a:t>Justice in Aging</a:t>
            </a:r>
            <a:endParaRPr b="1" i="1">
              <a:latin typeface="Calibri"/>
              <a:ea typeface="Calibri"/>
              <a:cs typeface="Calibri"/>
              <a:sym typeface="Calibri"/>
            </a:endParaRPr>
          </a:p>
          <a:p>
            <a:pPr marL="228594" indent="-228594" defTabSz="1219170">
              <a:lnSpc>
                <a:spcPct val="115000"/>
              </a:lnSpc>
              <a:buSzPts val="1050"/>
              <a:buFont typeface="Arial"/>
              <a:buChar char="•"/>
            </a:pPr>
            <a:r>
              <a:rPr lang="en" b="1" i="1">
                <a:latin typeface="Calibri"/>
                <a:ea typeface="Calibri"/>
                <a:cs typeface="Calibri"/>
                <a:sym typeface="Calibri"/>
              </a:rPr>
              <a:t>Diverse Elders Coalition </a:t>
            </a:r>
            <a:endParaRPr b="1" i="1">
              <a:latin typeface="Calibri"/>
              <a:ea typeface="Calibri"/>
              <a:cs typeface="Calibri"/>
              <a:sym typeface="Calibri"/>
            </a:endParaRPr>
          </a:p>
          <a:p>
            <a:pPr marL="228594" indent="-139697" defTabSz="1219170">
              <a:lnSpc>
                <a:spcPct val="115000"/>
              </a:lnSpc>
              <a:buSzPts val="1050"/>
            </a:pPr>
            <a:endParaRPr b="1">
              <a:latin typeface="Calibri"/>
              <a:ea typeface="Calibri"/>
              <a:cs typeface="Calibri"/>
              <a:sym typeface="Calibri"/>
            </a:endParaRPr>
          </a:p>
        </p:txBody>
      </p:sp>
      <p:sp>
        <p:nvSpPr>
          <p:cNvPr id="257" name="Google Shape;257;p32"/>
          <p:cNvSpPr txBox="1"/>
          <p:nvPr/>
        </p:nvSpPr>
        <p:spPr>
          <a:xfrm>
            <a:off x="4780133" y="5132774"/>
            <a:ext cx="2027200" cy="338500"/>
          </a:xfrm>
          <a:prstGeom prst="rect">
            <a:avLst/>
          </a:prstGeom>
          <a:noFill/>
          <a:ln>
            <a:noFill/>
          </a:ln>
        </p:spPr>
        <p:txBody>
          <a:bodyPr spcFirstLastPara="1" wrap="square" lIns="121900" tIns="60933" rIns="121900" bIns="60933" anchor="t" anchorCtr="0">
            <a:spAutoFit/>
          </a:bodyPr>
          <a:lstStyle/>
          <a:p>
            <a:pPr marL="228594" indent="-228594" defTabSz="1219170">
              <a:buSzPts val="1050"/>
              <a:buFont typeface="Arial"/>
              <a:buChar char="•"/>
            </a:pPr>
            <a:r>
              <a:rPr lang="en" b="1" i="1">
                <a:latin typeface="Calibri"/>
                <a:ea typeface="Calibri"/>
                <a:cs typeface="Calibri"/>
                <a:sym typeface="Calibri"/>
              </a:rPr>
              <a:t>Paid Leave for All</a:t>
            </a:r>
            <a:endParaRPr b="1" i="1">
              <a:latin typeface="Calibri"/>
              <a:ea typeface="Calibri"/>
              <a:cs typeface="Calibri"/>
              <a:sym typeface="Calibri"/>
            </a:endParaRPr>
          </a:p>
        </p:txBody>
      </p:sp>
      <p:sp>
        <p:nvSpPr>
          <p:cNvPr id="258" name="Google Shape;258;p32"/>
          <p:cNvSpPr txBox="1"/>
          <p:nvPr/>
        </p:nvSpPr>
        <p:spPr>
          <a:xfrm>
            <a:off x="3576133" y="3600434"/>
            <a:ext cx="1424800" cy="887881"/>
          </a:xfrm>
          <a:prstGeom prst="rect">
            <a:avLst/>
          </a:prstGeom>
          <a:noFill/>
          <a:ln>
            <a:noFill/>
          </a:ln>
        </p:spPr>
        <p:txBody>
          <a:bodyPr spcFirstLastPara="1" wrap="square" lIns="121900" tIns="60933" rIns="121900" bIns="60933" anchor="t" anchorCtr="0">
            <a:spAutoFit/>
          </a:bodyPr>
          <a:lstStyle/>
          <a:p>
            <a:pPr marL="228594" indent="-228594" defTabSz="1219170">
              <a:lnSpc>
                <a:spcPct val="80000"/>
              </a:lnSpc>
              <a:buSzPts val="1050"/>
              <a:buFont typeface="Arial"/>
              <a:buChar char="•"/>
            </a:pPr>
            <a:r>
              <a:rPr lang="en" b="1" i="1">
                <a:latin typeface="Calibri"/>
                <a:ea typeface="Calibri"/>
                <a:cs typeface="Calibri"/>
                <a:sym typeface="Calibri"/>
              </a:rPr>
              <a:t>Family Values at Work</a:t>
            </a:r>
            <a:endParaRPr b="1" i="1">
              <a:latin typeface="Calibri"/>
              <a:ea typeface="Calibri"/>
              <a:cs typeface="Calibri"/>
              <a:sym typeface="Calibri"/>
            </a:endParaRPr>
          </a:p>
          <a:p>
            <a:pPr marL="228594" indent="-139697" defTabSz="1219170">
              <a:lnSpc>
                <a:spcPct val="115000"/>
              </a:lnSpc>
              <a:buSzPts val="1050"/>
            </a:pPr>
            <a:endParaRPr b="1">
              <a:latin typeface="Calibri"/>
              <a:ea typeface="Calibri"/>
              <a:cs typeface="Calibri"/>
              <a:sym typeface="Calibri"/>
            </a:endParaRPr>
          </a:p>
        </p:txBody>
      </p:sp>
      <p:sp>
        <p:nvSpPr>
          <p:cNvPr id="259" name="Google Shape;259;p32"/>
          <p:cNvSpPr txBox="1"/>
          <p:nvPr/>
        </p:nvSpPr>
        <p:spPr>
          <a:xfrm>
            <a:off x="5010767" y="1494818"/>
            <a:ext cx="1674800" cy="1060236"/>
          </a:xfrm>
          <a:prstGeom prst="rect">
            <a:avLst/>
          </a:prstGeom>
          <a:noFill/>
          <a:ln>
            <a:noFill/>
          </a:ln>
        </p:spPr>
        <p:txBody>
          <a:bodyPr spcFirstLastPara="1" wrap="square" lIns="121900" tIns="60933" rIns="121900" bIns="60933" anchor="t" anchorCtr="0">
            <a:spAutoFit/>
          </a:bodyPr>
          <a:lstStyle/>
          <a:p>
            <a:pPr marL="228594" indent="-228594" defTabSz="1219170">
              <a:lnSpc>
                <a:spcPct val="80000"/>
              </a:lnSpc>
              <a:buSzPts val="1050"/>
              <a:buFont typeface="Arial"/>
              <a:buChar char="•"/>
            </a:pPr>
            <a:r>
              <a:rPr lang="en" b="1" i="1">
                <a:latin typeface="Calibri"/>
                <a:ea typeface="Calibri"/>
                <a:cs typeface="Calibri"/>
                <a:sym typeface="Calibri"/>
              </a:rPr>
              <a:t>National Domestic Workers Alliance</a:t>
            </a:r>
            <a:endParaRPr b="1" i="1">
              <a:latin typeface="Calibri"/>
              <a:ea typeface="Calibri"/>
              <a:cs typeface="Calibri"/>
              <a:sym typeface="Calibri"/>
            </a:endParaRPr>
          </a:p>
          <a:p>
            <a:pPr marL="228594" indent="-139697" defTabSz="1219170">
              <a:lnSpc>
                <a:spcPct val="115000"/>
              </a:lnSpc>
              <a:buSzPts val="1050"/>
            </a:pPr>
            <a:endParaRPr b="1">
              <a:latin typeface="Calibri"/>
              <a:ea typeface="Calibri"/>
              <a:cs typeface="Calibri"/>
              <a:sym typeface="Calibri"/>
            </a:endParaRPr>
          </a:p>
        </p:txBody>
      </p:sp>
      <p:sp>
        <p:nvSpPr>
          <p:cNvPr id="260" name="Google Shape;260;p32"/>
          <p:cNvSpPr txBox="1"/>
          <p:nvPr/>
        </p:nvSpPr>
        <p:spPr>
          <a:xfrm>
            <a:off x="6566633" y="3686617"/>
            <a:ext cx="1424800" cy="1060236"/>
          </a:xfrm>
          <a:prstGeom prst="rect">
            <a:avLst/>
          </a:prstGeom>
          <a:noFill/>
          <a:ln>
            <a:noFill/>
          </a:ln>
        </p:spPr>
        <p:txBody>
          <a:bodyPr spcFirstLastPara="1" wrap="square" lIns="121900" tIns="60933" rIns="121900" bIns="60933" anchor="t" anchorCtr="0">
            <a:spAutoFit/>
          </a:bodyPr>
          <a:lstStyle/>
          <a:p>
            <a:pPr marL="228594" indent="-228594" defTabSz="1219170">
              <a:lnSpc>
                <a:spcPct val="80000"/>
              </a:lnSpc>
              <a:buSzPts val="1050"/>
              <a:buFont typeface="Arial"/>
              <a:buChar char="•"/>
            </a:pPr>
            <a:r>
              <a:rPr lang="en" b="1" i="1">
                <a:latin typeface="Calibri"/>
                <a:ea typeface="Calibri"/>
                <a:cs typeface="Calibri"/>
                <a:sym typeface="Calibri"/>
              </a:rPr>
              <a:t>US Against Alzheimer's</a:t>
            </a:r>
            <a:br>
              <a:rPr lang="en" b="1" i="1">
                <a:latin typeface="Calibri"/>
                <a:ea typeface="Calibri"/>
                <a:cs typeface="Calibri"/>
                <a:sym typeface="Calibri"/>
              </a:rPr>
            </a:br>
            <a:endParaRPr b="1" i="1">
              <a:latin typeface="Calibri"/>
              <a:ea typeface="Calibri"/>
              <a:cs typeface="Calibri"/>
              <a:sym typeface="Calibri"/>
            </a:endParaRPr>
          </a:p>
          <a:p>
            <a:pPr marL="228594" indent="-228594" defTabSz="1219170">
              <a:lnSpc>
                <a:spcPct val="80000"/>
              </a:lnSpc>
              <a:buSzPts val="1050"/>
              <a:buFont typeface="Calibri"/>
              <a:buChar char="•"/>
            </a:pPr>
            <a:r>
              <a:rPr lang="en" b="1" i="1">
                <a:latin typeface="Calibri"/>
                <a:ea typeface="Calibri"/>
                <a:cs typeface="Calibri"/>
                <a:sym typeface="Calibri"/>
              </a:rPr>
              <a:t>The Arc</a:t>
            </a:r>
            <a:endParaRPr b="1" i="1">
              <a:latin typeface="Calibri"/>
              <a:ea typeface="Calibri"/>
              <a:cs typeface="Calibri"/>
              <a:sym typeface="Calibri"/>
            </a:endParaRPr>
          </a:p>
          <a:p>
            <a:pPr marL="228594" indent="-139697" defTabSz="1219170">
              <a:lnSpc>
                <a:spcPct val="115000"/>
              </a:lnSpc>
              <a:buSzPts val="1050"/>
            </a:pPr>
            <a:endParaRPr b="1">
              <a:latin typeface="Calibri"/>
              <a:ea typeface="Calibri"/>
              <a:cs typeface="Calibri"/>
              <a:sym typeface="Calibri"/>
            </a:endParaRPr>
          </a:p>
        </p:txBody>
      </p:sp>
      <p:sp>
        <p:nvSpPr>
          <p:cNvPr id="261" name="Google Shape;261;p32"/>
          <p:cNvSpPr txBox="1"/>
          <p:nvPr/>
        </p:nvSpPr>
        <p:spPr>
          <a:xfrm>
            <a:off x="4956317" y="2811234"/>
            <a:ext cx="1674800" cy="1458806"/>
          </a:xfrm>
          <a:prstGeom prst="rect">
            <a:avLst/>
          </a:prstGeom>
          <a:noFill/>
          <a:ln>
            <a:noFill/>
          </a:ln>
        </p:spPr>
        <p:txBody>
          <a:bodyPr spcFirstLastPara="1" wrap="square" lIns="121900" tIns="60933" rIns="121900" bIns="60933" anchor="t" anchorCtr="0">
            <a:spAutoFit/>
          </a:bodyPr>
          <a:lstStyle/>
          <a:p>
            <a:pPr marL="228594" indent="-228594" defTabSz="1219170">
              <a:lnSpc>
                <a:spcPct val="115000"/>
              </a:lnSpc>
              <a:buSzPts val="1050"/>
              <a:buFont typeface="Arial"/>
              <a:buChar char="•"/>
            </a:pPr>
            <a:r>
              <a:rPr lang="en" b="1" i="1">
                <a:latin typeface="Calibri"/>
                <a:ea typeface="Calibri"/>
                <a:cs typeface="Calibri"/>
                <a:sym typeface="Calibri"/>
              </a:rPr>
              <a:t>Care Can't Wait</a:t>
            </a:r>
            <a:endParaRPr b="1" i="1">
              <a:latin typeface="Calibri"/>
              <a:ea typeface="Calibri"/>
              <a:cs typeface="Calibri"/>
              <a:sym typeface="Calibri"/>
            </a:endParaRPr>
          </a:p>
          <a:p>
            <a:pPr marL="228594" indent="-228594" defTabSz="1219170">
              <a:lnSpc>
                <a:spcPct val="80000"/>
              </a:lnSpc>
              <a:buSzPts val="1050"/>
              <a:buFont typeface="Calibri"/>
              <a:buChar char="•"/>
            </a:pPr>
            <a:r>
              <a:rPr lang="en" b="1" i="1">
                <a:latin typeface="Calibri"/>
                <a:ea typeface="Calibri"/>
                <a:cs typeface="Calibri"/>
                <a:sym typeface="Calibri"/>
              </a:rPr>
              <a:t>Caring Across Generations</a:t>
            </a:r>
            <a:endParaRPr b="1" i="1">
              <a:latin typeface="Calibri"/>
              <a:ea typeface="Calibri"/>
              <a:cs typeface="Calibri"/>
              <a:sym typeface="Calibri"/>
            </a:endParaRPr>
          </a:p>
          <a:p>
            <a:pPr marL="228594" indent="-228594" defTabSz="1219170">
              <a:lnSpc>
                <a:spcPct val="115000"/>
              </a:lnSpc>
              <a:buSzPts val="1050"/>
              <a:buFont typeface="Calibri"/>
              <a:buChar char="•"/>
            </a:pPr>
            <a:r>
              <a:rPr lang="en" b="1" i="1">
                <a:latin typeface="Calibri"/>
                <a:ea typeface="Calibri"/>
                <a:cs typeface="Calibri"/>
                <a:sym typeface="Calibri"/>
              </a:rPr>
              <a:t>MomsRising</a:t>
            </a:r>
            <a:endParaRPr b="1" i="1">
              <a:latin typeface="Calibri"/>
              <a:ea typeface="Calibri"/>
              <a:cs typeface="Calibri"/>
              <a:sym typeface="Calibri"/>
            </a:endParaRPr>
          </a:p>
          <a:p>
            <a:pPr marL="228594" indent="-228594" defTabSz="1219170">
              <a:lnSpc>
                <a:spcPct val="115000"/>
              </a:lnSpc>
              <a:buSzPts val="1050"/>
              <a:buFont typeface="Calibri"/>
              <a:buChar char="•"/>
            </a:pPr>
            <a:r>
              <a:rPr lang="en" b="1" i="1">
                <a:latin typeface="Calibri"/>
                <a:ea typeface="Calibri"/>
                <a:cs typeface="Calibri"/>
                <a:sym typeface="Calibri"/>
              </a:rPr>
              <a:t>AAPD</a:t>
            </a:r>
            <a:endParaRPr b="1" i="1">
              <a:latin typeface="Calibri"/>
              <a:ea typeface="Calibri"/>
              <a:cs typeface="Calibri"/>
              <a:sym typeface="Calibri"/>
            </a:endParaRPr>
          </a:p>
          <a:p>
            <a:pPr marL="228594" indent="-139697" defTabSz="1219170">
              <a:lnSpc>
                <a:spcPct val="115000"/>
              </a:lnSpc>
              <a:buSzPts val="1050"/>
            </a:pPr>
            <a:endParaRPr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8B2379-79A8-4F89-9BD3-BEF4A08C5165}"/>
              </a:ext>
            </a:extLst>
          </p:cNvPr>
          <p:cNvSpPr txBox="1">
            <a:spLocks/>
          </p:cNvSpPr>
          <p:nvPr/>
        </p:nvSpPr>
        <p:spPr>
          <a:xfrm>
            <a:off x="648929" y="493404"/>
            <a:ext cx="3828114" cy="1622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tx1"/>
                </a:solidFill>
                <a:latin typeface="Playfair"/>
                <a:ea typeface="+mj-ea"/>
                <a:cs typeface="Playfair"/>
              </a:defRPr>
            </a:lvl1pPr>
          </a:lstStyle>
          <a:p>
            <a:pPr>
              <a:spcAft>
                <a:spcPts val="600"/>
              </a:spcAft>
            </a:pPr>
            <a:r>
              <a:rPr lang="en-US" sz="3700" kern="1200" dirty="0">
                <a:solidFill>
                  <a:schemeClr val="tx1"/>
                </a:solidFill>
                <a:latin typeface="+mj-lt"/>
                <a:ea typeface="+mj-ea"/>
                <a:cs typeface="+mj-cs"/>
              </a:rPr>
              <a:t>Collaborative Giving Resources</a:t>
            </a:r>
          </a:p>
        </p:txBody>
      </p:sp>
      <p:sp>
        <p:nvSpPr>
          <p:cNvPr id="7" name="TextBox 6">
            <a:extLst>
              <a:ext uri="{FF2B5EF4-FFF2-40B4-BE49-F238E27FC236}">
                <a16:creationId xmlns:a16="http://schemas.microsoft.com/office/drawing/2014/main" id="{0ACD74A0-B442-4FED-90F8-2D48F179C70E}"/>
              </a:ext>
            </a:extLst>
          </p:cNvPr>
          <p:cNvSpPr txBox="1"/>
          <p:nvPr/>
        </p:nvSpPr>
        <p:spPr>
          <a:xfrm>
            <a:off x="649348" y="2006868"/>
            <a:ext cx="3505494" cy="3785419"/>
          </a:xfrm>
          <a:prstGeom prst="rect">
            <a:avLst/>
          </a:prstGeom>
        </p:spPr>
        <p:txBody>
          <a:bodyPr vert="horz" lIns="91440" tIns="45720" rIns="91440" bIns="45720" rtlCol="0">
            <a:noAutofit/>
          </a:bodyPr>
          <a:lstStyle/>
          <a:p>
            <a:pPr marL="114300">
              <a:lnSpc>
                <a:spcPct val="90000"/>
              </a:lnSpc>
              <a:spcAft>
                <a:spcPts val="1800"/>
              </a:spcAft>
            </a:pPr>
            <a:r>
              <a:rPr lang="en-US" sz="1600" b="0" i="1" dirty="0">
                <a:solidFill>
                  <a:srgbClr val="3F3D37"/>
                </a:solidFill>
                <a:effectLst/>
                <a:latin typeface="aktiv"/>
              </a:rPr>
              <a:t>As the landscape of philanthropy continues to expand and evolve, it’s become more and more clear that the future of systemic change requires not only larger pools of funding, but more combined willpower and expertise. </a:t>
            </a:r>
          </a:p>
          <a:p>
            <a:pPr marL="114300">
              <a:lnSpc>
                <a:spcPct val="90000"/>
              </a:lnSpc>
              <a:spcAft>
                <a:spcPts val="1800"/>
              </a:spcAft>
            </a:pPr>
            <a:r>
              <a:rPr lang="en-US" sz="1600" b="1" dirty="0">
                <a:solidFill>
                  <a:srgbClr val="3F3D37"/>
                </a:solidFill>
                <a:latin typeface="aktiv"/>
              </a:rPr>
              <a:t>Resources:</a:t>
            </a:r>
            <a:endParaRPr lang="en-US" sz="1600" b="1" dirty="0">
              <a:solidFill>
                <a:srgbClr val="3F3D37"/>
              </a:solidFill>
              <a:effectLst/>
              <a:latin typeface="aktiv"/>
            </a:endParaRPr>
          </a:p>
          <a:p>
            <a:pPr marL="400050" indent="-285750">
              <a:lnSpc>
                <a:spcPct val="90000"/>
              </a:lnSpc>
              <a:spcAft>
                <a:spcPts val="1800"/>
              </a:spcAft>
              <a:buFont typeface="Arial" panose="020B0604020202020204" pitchFamily="34" charset="0"/>
              <a:buChar char="•"/>
            </a:pPr>
            <a:r>
              <a:rPr lang="en-US" sz="1600" dirty="0">
                <a:hlinkClick r:id="rId3"/>
              </a:rPr>
              <a:t>Philanthropy Roadmap Guide: Collaborative Giving</a:t>
            </a:r>
            <a:endParaRPr lang="en-US" sz="1600" dirty="0"/>
          </a:p>
          <a:p>
            <a:pPr marL="342900" indent="-228600">
              <a:lnSpc>
                <a:spcPct val="90000"/>
              </a:lnSpc>
              <a:spcAft>
                <a:spcPts val="1800"/>
              </a:spcAft>
              <a:buFont typeface="Arial" panose="020B0604020202020204" pitchFamily="34" charset="0"/>
              <a:buChar char="•"/>
            </a:pPr>
            <a:r>
              <a:rPr lang="en-US" sz="1600" dirty="0">
                <a:hlinkClick r:id="rId4"/>
              </a:rPr>
              <a:t>Scaling Solutions towards Shifting Systems</a:t>
            </a:r>
            <a:endParaRPr lang="en-US" sz="1600" dirty="0"/>
          </a:p>
        </p:txBody>
      </p:sp>
      <p:pic>
        <p:nvPicPr>
          <p:cNvPr id="1026" name="Picture 2" descr="Diagram&#10;&#10;Description automatically generated">
            <a:extLst>
              <a:ext uri="{FF2B5EF4-FFF2-40B4-BE49-F238E27FC236}">
                <a16:creationId xmlns:a16="http://schemas.microsoft.com/office/drawing/2014/main" id="{F84ED4CE-63C6-4A4B-A779-D946BAFAC6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13634" y="807593"/>
            <a:ext cx="5003787"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4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pic>
        <p:nvPicPr>
          <p:cNvPr id="1077" name="Google Shape;1077;p67" descr="slides wide.pdf"/>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0" y="0"/>
            <a:ext cx="12192000" cy="6858000"/>
          </a:xfrm>
          <a:prstGeom prst="rect">
            <a:avLst/>
          </a:prstGeom>
          <a:noFill/>
          <a:ln>
            <a:noFill/>
          </a:ln>
        </p:spPr>
      </p:pic>
      <p:sp>
        <p:nvSpPr>
          <p:cNvPr id="1078" name="Google Shape;1078;p67"/>
          <p:cNvSpPr txBox="1"/>
          <p:nvPr/>
        </p:nvSpPr>
        <p:spPr>
          <a:xfrm>
            <a:off x="1218563" y="2810564"/>
            <a:ext cx="10692092" cy="1236872"/>
          </a:xfrm>
          <a:prstGeom prst="rect">
            <a:avLst/>
          </a:prstGeom>
          <a:noFill/>
          <a:ln>
            <a:noFill/>
          </a:ln>
        </p:spPr>
        <p:txBody>
          <a:bodyPr spcFirstLastPara="1" wrap="square" lIns="45700" tIns="45700" rIns="45700" bIns="45700" anchor="ctr" anchorCtr="0">
            <a:normAutofit/>
          </a:bodyPr>
          <a:lstStyle/>
          <a:p>
            <a:pPr defTabSz="609585">
              <a:buClr>
                <a:srgbClr val="FFFFFF"/>
              </a:buClr>
              <a:buSzPts val="2300"/>
            </a:pPr>
            <a:r>
              <a:rPr lang="en-US" sz="3067" kern="1200">
                <a:solidFill>
                  <a:srgbClr val="FFFFFF"/>
                </a:solidFill>
              </a:rPr>
              <a:t>Questions</a:t>
            </a:r>
            <a:r>
              <a:rPr lang="en-US" sz="3067" kern="1200">
                <a:solidFill>
                  <a:srgbClr val="FEBC11"/>
                </a:solidFill>
              </a:rPr>
              <a:t> &amp; </a:t>
            </a:r>
            <a:r>
              <a:rPr lang="en-US" sz="3067" kern="1200">
                <a:solidFill>
                  <a:srgbClr val="FFFFFF"/>
                </a:solidFill>
              </a:rPr>
              <a:t>Discussion</a:t>
            </a:r>
            <a:endParaRPr sz="2400" kern="120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920858" y="1865380"/>
            <a:ext cx="9636497" cy="5272412"/>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9pPr>
          </a:lstStyle>
          <a:p>
            <a:pPr marL="0" indent="0">
              <a:buFont typeface="Arial"/>
              <a:buNone/>
            </a:pPr>
            <a:endParaRPr lang="en-US" sz="2400" dirty="0">
              <a:latin typeface="Arial"/>
            </a:endParaRPr>
          </a:p>
        </p:txBody>
      </p:sp>
      <p:sp>
        <p:nvSpPr>
          <p:cNvPr id="5" name="Google Shape;73;p3"/>
          <p:cNvSpPr txBox="1">
            <a:spLocks noGrp="1"/>
          </p:cNvSpPr>
          <p:nvPr>
            <p:ph type="title"/>
          </p:nvPr>
        </p:nvSpPr>
        <p:spPr>
          <a:xfrm>
            <a:off x="1828802" y="1"/>
            <a:ext cx="9890951" cy="1649160"/>
          </a:xfrm>
          <a:prstGeom prst="rect">
            <a:avLst/>
          </a:prstGeom>
          <a:noFill/>
          <a:ln>
            <a:noFill/>
          </a:ln>
        </p:spPr>
        <p:txBody>
          <a:bodyPr spcFirstLastPara="1" wrap="square" lIns="91400" tIns="45700" rIns="91400" bIns="45700" anchor="ctr" anchorCtr="0">
            <a:normAutofit/>
          </a:bodyPr>
          <a:lstStyle/>
          <a:p>
            <a:pPr marL="0" lvl="0" indent="0" algn="l" rtl="0">
              <a:spcBef>
                <a:spcPts val="0"/>
              </a:spcBef>
              <a:spcAft>
                <a:spcPts val="0"/>
              </a:spcAft>
              <a:buClr>
                <a:schemeClr val="dk2"/>
              </a:buClr>
              <a:buSzPts val="3000"/>
              <a:buFont typeface="Arial"/>
              <a:buNone/>
            </a:pPr>
            <a:r>
              <a:rPr lang="en-US" sz="3000" dirty="0"/>
              <a:t>State Events</a:t>
            </a:r>
            <a:endParaRPr sz="3000" dirty="0"/>
          </a:p>
        </p:txBody>
      </p:sp>
      <p:pic>
        <p:nvPicPr>
          <p:cNvPr id="8" name="Picture 7">
            <a:extLst>
              <a:ext uri="{FF2B5EF4-FFF2-40B4-BE49-F238E27FC236}">
                <a16:creationId xmlns:a16="http://schemas.microsoft.com/office/drawing/2014/main" id="{D8E8A570-A198-B447-A584-D1482293C979}"/>
              </a:ext>
            </a:extLst>
          </p:cNvPr>
          <p:cNvPicPr>
            <a:picLocks noChangeAspect="1"/>
          </p:cNvPicPr>
          <p:nvPr/>
        </p:nvPicPr>
        <p:blipFill rotWithShape="1">
          <a:blip r:embed="rId3"/>
          <a:srcRect r="35443"/>
          <a:stretch/>
        </p:blipFill>
        <p:spPr>
          <a:xfrm>
            <a:off x="9612414" y="214661"/>
            <a:ext cx="1944962" cy="1205107"/>
          </a:xfrm>
          <a:prstGeom prst="rect">
            <a:avLst/>
          </a:prstGeom>
        </p:spPr>
      </p:pic>
      <p:sp>
        <p:nvSpPr>
          <p:cNvPr id="7" name="Google Shape;75;p3"/>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p>
            <a:fld id="{00000000-1234-1234-1234-123412341234}" type="slidenum">
              <a:rPr lang="en-US">
                <a:solidFill>
                  <a:srgbClr val="888888"/>
                </a:solidFill>
              </a:rPr>
              <a:pPr/>
              <a:t>16</a:t>
            </a:fld>
            <a:endParaRPr>
              <a:solidFill>
                <a:srgbClr val="888888"/>
              </a:solidFill>
            </a:endParaRPr>
          </a:p>
        </p:txBody>
      </p:sp>
      <p:sp>
        <p:nvSpPr>
          <p:cNvPr id="9" name="Google Shape;76;p3"/>
          <p:cNvSpPr txBox="1">
            <a:spLocks noGrp="1"/>
          </p:cNvSpPr>
          <p:nvPr>
            <p:ph type="ftr" idx="4294967295"/>
          </p:nvPr>
        </p:nvSpPr>
        <p:spPr>
          <a:xfrm>
            <a:off x="2005494" y="6348111"/>
            <a:ext cx="9148032" cy="365125"/>
          </a:xfrm>
          <a:prstGeom prst="rect">
            <a:avLst/>
          </a:prstGeom>
          <a:noFill/>
          <a:ln>
            <a:noFill/>
          </a:ln>
        </p:spPr>
        <p:txBody>
          <a:bodyPr spcFirstLastPara="1" wrap="square" lIns="91400" tIns="45700" rIns="91400" bIns="45700" anchor="ctr" anchorCtr="0">
            <a:noAutofit/>
          </a:bodyPr>
          <a:lstStyle/>
          <a:p>
            <a:r>
              <a:rPr lang="en-US" sz="1200" dirty="0">
                <a:solidFill>
                  <a:srgbClr val="969696"/>
                </a:solidFill>
              </a:rPr>
              <a:t>GLRWeek2021.gradelevelreading.net  /  #</a:t>
            </a:r>
            <a:r>
              <a:rPr lang="en-US" sz="1200" dirty="0" err="1">
                <a:solidFill>
                  <a:srgbClr val="969696"/>
                </a:solidFill>
              </a:rPr>
              <a:t>GLRKeepers</a:t>
            </a:r>
            <a:r>
              <a:rPr lang="en-US" sz="1200" dirty="0">
                <a:solidFill>
                  <a:srgbClr val="969696"/>
                </a:solidFill>
              </a:rPr>
              <a:t> </a:t>
            </a:r>
            <a:endParaRPr sz="1200" dirty="0">
              <a:solidFill>
                <a:srgbClr val="969696"/>
              </a:solidFill>
            </a:endParaRPr>
          </a:p>
        </p:txBody>
      </p:sp>
      <p:sp>
        <p:nvSpPr>
          <p:cNvPr id="10" name="Google Shape;73;p3"/>
          <p:cNvSpPr txBox="1">
            <a:spLocks/>
          </p:cNvSpPr>
          <p:nvPr/>
        </p:nvSpPr>
        <p:spPr>
          <a:xfrm>
            <a:off x="1857738" y="1887603"/>
            <a:ext cx="9124736" cy="3581155"/>
          </a:xfrm>
          <a:prstGeom prst="rect">
            <a:avLst/>
          </a:prstGeom>
          <a:noFill/>
          <a:ln>
            <a:noFill/>
          </a:ln>
        </p:spPr>
        <p:txBody>
          <a:bodyPr spcFirstLastPara="1" vert="horz" wrap="square" lIns="91400" tIns="45700" rIns="91400" bIns="45700" rtlCol="0" anchor="ctr" anchorCtr="0">
            <a:normAutofit/>
          </a:bodyPr>
          <a:lstStyle>
            <a:lvl1pPr algn="l" defTabSz="1218750" rtl="0" eaLnBrk="1" latinLnBrk="0" hangingPunct="1">
              <a:spcBef>
                <a:spcPct val="0"/>
              </a:spcBef>
              <a:buNone/>
              <a:defRPr sz="3200" kern="1200">
                <a:solidFill>
                  <a:schemeClr val="tx2"/>
                </a:solidFill>
                <a:latin typeface="+mj-lt"/>
                <a:ea typeface="+mj-ea"/>
                <a:cs typeface="+mj-cs"/>
              </a:defRPr>
            </a:lvl1pPr>
          </a:lstStyle>
          <a:p>
            <a:pPr>
              <a:spcBef>
                <a:spcPts val="0"/>
              </a:spcBef>
              <a:buClr>
                <a:srgbClr val="44439B"/>
              </a:buClr>
              <a:buSzPts val="3000"/>
            </a:pPr>
            <a:r>
              <a:rPr lang="en-US" sz="3000" dirty="0">
                <a:solidFill>
                  <a:srgbClr val="505050"/>
                </a:solidFill>
                <a:latin typeface="Arial"/>
              </a:rPr>
              <a:t>Visit our new conference site to find out how dozens of states and communities confronted by COVID-19 stepped up to meet the moment. </a:t>
            </a:r>
          </a:p>
          <a:p>
            <a:pPr>
              <a:spcBef>
                <a:spcPts val="0"/>
              </a:spcBef>
              <a:buClr>
                <a:srgbClr val="44439B"/>
              </a:buClr>
              <a:buSzPts val="3000"/>
            </a:pPr>
            <a:endParaRPr lang="en-US" sz="3000" dirty="0">
              <a:solidFill>
                <a:srgbClr val="505050"/>
              </a:solidFill>
              <a:latin typeface="Arial"/>
            </a:endParaRPr>
          </a:p>
          <a:p>
            <a:pPr>
              <a:spcBef>
                <a:spcPts val="0"/>
              </a:spcBef>
              <a:buClr>
                <a:srgbClr val="44439B"/>
              </a:buClr>
              <a:buSzPts val="3000"/>
            </a:pPr>
            <a:r>
              <a:rPr lang="en-US" sz="2800" dirty="0">
                <a:solidFill>
                  <a:srgbClr val="44439B"/>
                </a:solidFill>
                <a:latin typeface="Arial"/>
                <a:hlinkClick r:id="rId4"/>
              </a:rPr>
              <a:t>http://glrweek2021.gradelevelreading.net/state-events/</a:t>
            </a:r>
            <a:r>
              <a:rPr lang="en-US" sz="2800" dirty="0">
                <a:solidFill>
                  <a:srgbClr val="44439B"/>
                </a:solidFill>
                <a:latin typeface="Arial"/>
              </a:rPr>
              <a:t> </a:t>
            </a:r>
          </a:p>
        </p:txBody>
      </p:sp>
    </p:spTree>
    <p:extLst>
      <p:ext uri="{BB962C8B-B14F-4D97-AF65-F5344CB8AC3E}">
        <p14:creationId xmlns:p14="http://schemas.microsoft.com/office/powerpoint/2010/main" val="328433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920858" y="1371428"/>
            <a:ext cx="9636497" cy="5272412"/>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9pPr>
          </a:lstStyle>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chemeClr val="tx2"/>
                </a:solidFill>
                <a:effectLst/>
                <a:uLnTx/>
                <a:uFillTx/>
                <a:latin typeface="Arial"/>
                <a:ea typeface="+mn-ea"/>
                <a:sym typeface="Helvetica Neue"/>
              </a:rPr>
              <a:t>A Virtual Gratitude Reception: CGLR Salutes Our Partners</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Monday, July 26, 2021, 3–4:30 p.m. ET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chemeClr val="tx2"/>
                </a:solidFill>
                <a:effectLst/>
                <a:uLnTx/>
                <a:uFillTx/>
                <a:latin typeface="Arial"/>
                <a:ea typeface="+mn-ea"/>
                <a:sym typeface="Helvetica Neue"/>
              </a:rPr>
              <a:t>Meeting the Moment: Accelerating Equitable Recovery and Transformative Chang</a:t>
            </a:r>
            <a:r>
              <a:rPr kumimoji="0" lang="en-US" sz="1800" i="0" u="none" strike="noStrike" kern="0" cap="none" spc="0" normalizeH="0" baseline="0" noProof="0" dirty="0">
                <a:ln>
                  <a:noFill/>
                </a:ln>
                <a:solidFill>
                  <a:srgbClr val="44439B"/>
                </a:solidFill>
                <a:effectLst/>
                <a:uLnTx/>
                <a:uFillTx/>
                <a:latin typeface="Arial"/>
                <a:ea typeface="+mn-ea"/>
                <a:sym typeface="Helvetica Neue"/>
              </a:rPr>
              <a:t>e</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Tuesday, July 27, 3–4 p.m. ET</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Co-sponsored by Education Week and hosted on the On24 platform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Bringing Digital Equity Home: The Suncoast Digital Access for All Initiative</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Wednesday, July 28, 3–4:30 p.m. ET – A Crucible of Practice Salon</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The CARE Fund: A Philanthropic Initiative to Meet the Moment</a:t>
            </a:r>
            <a:br>
              <a:rPr kumimoji="0" lang="en-US" sz="1800" i="0" u="none" strike="noStrike" kern="0" cap="none" spc="0" normalizeH="0" baseline="0" noProof="0" dirty="0">
                <a:ln>
                  <a:noFill/>
                </a:ln>
                <a:solidFill>
                  <a:srgbClr val="44439B"/>
                </a:solidFill>
                <a:effectLst/>
                <a:uLnTx/>
                <a:uFillTx/>
                <a:latin typeface="Arial"/>
                <a:ea typeface="+mn-ea"/>
                <a:sym typeface="Helvetica Neue"/>
              </a:rPr>
            </a:br>
            <a:r>
              <a:rPr kumimoji="0" lang="en-US" sz="1800" i="0" u="none" strike="noStrike" kern="0" cap="none" spc="0" normalizeH="0" baseline="0" noProof="0" dirty="0">
                <a:ln>
                  <a:noFill/>
                </a:ln>
                <a:solidFill>
                  <a:srgbClr val="000000"/>
                </a:solidFill>
                <a:effectLst/>
                <a:uLnTx/>
                <a:uFillTx/>
                <a:latin typeface="Arial"/>
                <a:ea typeface="+mn-ea"/>
                <a:sym typeface="Helvetica Neue"/>
              </a:rPr>
              <a:t>Co-Sponsored by United Philanthropy Forum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Thursday, July 29, 3–4:30 p.m. ET – A Funder-to-Funder Conversation</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prstClr val="black"/>
              </a:solidFill>
              <a:effectLst/>
              <a:uLnTx/>
              <a:uFillTx/>
              <a:latin typeface="Arial"/>
              <a:ea typeface="+mn-ea"/>
              <a:cs typeface="Arial"/>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Assume Collaboration: A Consultative Conversation on Aggregating for Impact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Friday, July 30, 2:30–4 p.m. ET (invitation only)</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600" i="0" u="none" strike="noStrike" kern="0" cap="none" spc="0" normalizeH="0" baseline="0" noProof="0" dirty="0">
              <a:ln>
                <a:noFill/>
              </a:ln>
              <a:solidFill>
                <a:prstClr val="black"/>
              </a:solidFill>
              <a:effectLst/>
              <a:uLnTx/>
              <a:uFillTx/>
              <a:latin typeface="Arial"/>
              <a:ea typeface="+mn-ea"/>
              <a:cs typeface="Arial"/>
              <a:sym typeface="Helvetica Neue"/>
            </a:endParaRPr>
          </a:p>
        </p:txBody>
      </p:sp>
      <p:sp>
        <p:nvSpPr>
          <p:cNvPr id="5" name="Google Shape;73;p3"/>
          <p:cNvSpPr txBox="1">
            <a:spLocks noGrp="1"/>
          </p:cNvSpPr>
          <p:nvPr>
            <p:ph type="title"/>
          </p:nvPr>
        </p:nvSpPr>
        <p:spPr>
          <a:xfrm>
            <a:off x="1828802" y="1"/>
            <a:ext cx="9890951" cy="1649160"/>
          </a:xfrm>
          <a:prstGeom prst="rect">
            <a:avLst/>
          </a:prstGeom>
          <a:noFill/>
          <a:ln>
            <a:noFill/>
          </a:ln>
        </p:spPr>
        <p:txBody>
          <a:bodyPr spcFirstLastPara="1" wrap="square" lIns="91400" tIns="45700" rIns="91400" bIns="45700" anchor="ctr" anchorCtr="0">
            <a:normAutofit/>
          </a:bodyPr>
          <a:lstStyle/>
          <a:p>
            <a:pPr marL="0" lvl="0" indent="0" algn="l" rtl="0">
              <a:spcBef>
                <a:spcPts val="0"/>
              </a:spcBef>
              <a:spcAft>
                <a:spcPts val="0"/>
              </a:spcAft>
              <a:buClr>
                <a:schemeClr val="dk2"/>
              </a:buClr>
              <a:buSzPts val="3000"/>
              <a:buFont typeface="Arial"/>
              <a:buNone/>
            </a:pPr>
            <a:r>
              <a:rPr lang="en-US" sz="3000" dirty="0"/>
              <a:t>Plenary Sessions</a:t>
            </a:r>
            <a:endParaRPr sz="3000" dirty="0"/>
          </a:p>
        </p:txBody>
      </p:sp>
      <p:pic>
        <p:nvPicPr>
          <p:cNvPr id="8" name="Picture 7">
            <a:extLst>
              <a:ext uri="{FF2B5EF4-FFF2-40B4-BE49-F238E27FC236}">
                <a16:creationId xmlns:a16="http://schemas.microsoft.com/office/drawing/2014/main" id="{D8E8A570-A198-B447-A584-D1482293C979}"/>
              </a:ext>
            </a:extLst>
          </p:cNvPr>
          <p:cNvPicPr>
            <a:picLocks noChangeAspect="1"/>
          </p:cNvPicPr>
          <p:nvPr/>
        </p:nvPicPr>
        <p:blipFill rotWithShape="1">
          <a:blip r:embed="rId3"/>
          <a:srcRect r="35443"/>
          <a:stretch/>
        </p:blipFill>
        <p:spPr>
          <a:xfrm>
            <a:off x="9612414" y="214661"/>
            <a:ext cx="1944962" cy="1205107"/>
          </a:xfrm>
          <a:prstGeom prst="rect">
            <a:avLst/>
          </a:prstGeom>
        </p:spPr>
      </p:pic>
      <p:sp>
        <p:nvSpPr>
          <p:cNvPr id="7" name="Google Shape;75;p3"/>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888888"/>
                </a:solidFill>
              </a:rPr>
              <a:pPr marL="0" lvl="0" indent="0" algn="r" rtl="0">
                <a:lnSpc>
                  <a:spcPct val="100000"/>
                </a:lnSpc>
                <a:spcBef>
                  <a:spcPts val="0"/>
                </a:spcBef>
                <a:spcAft>
                  <a:spcPts val="0"/>
                </a:spcAft>
                <a:buNone/>
              </a:pPr>
              <a:t>17</a:t>
            </a:fld>
            <a:endParaRPr>
              <a:solidFill>
                <a:srgbClr val="888888"/>
              </a:solidFill>
            </a:endParaRPr>
          </a:p>
        </p:txBody>
      </p:sp>
      <p:sp>
        <p:nvSpPr>
          <p:cNvPr id="9" name="Google Shape;76;p3"/>
          <p:cNvSpPr txBox="1">
            <a:spLocks noGrp="1"/>
          </p:cNvSpPr>
          <p:nvPr>
            <p:ph type="ftr" idx="4294967295"/>
          </p:nvPr>
        </p:nvSpPr>
        <p:spPr>
          <a:xfrm>
            <a:off x="2005494" y="6348111"/>
            <a:ext cx="9148032" cy="365125"/>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None/>
            </a:pPr>
            <a:r>
              <a:rPr lang="en-US" sz="1200" b="0" i="0" u="none" strike="noStrike" cap="none" dirty="0">
                <a:solidFill>
                  <a:srgbClr val="969696"/>
                </a:solidFill>
                <a:latin typeface="Arial"/>
                <a:ea typeface="Arial"/>
                <a:cs typeface="Arial"/>
                <a:sym typeface="Arial"/>
              </a:rPr>
              <a:t>GLRWeek2021.gradelevelreading.net  /  #</a:t>
            </a:r>
            <a:r>
              <a:rPr lang="en-US" sz="1200" b="0" i="0" u="none" strike="noStrike" cap="none" dirty="0" err="1">
                <a:solidFill>
                  <a:srgbClr val="969696"/>
                </a:solidFill>
                <a:latin typeface="Arial"/>
                <a:ea typeface="Arial"/>
                <a:cs typeface="Arial"/>
                <a:sym typeface="Arial"/>
              </a:rPr>
              <a:t>GLRKeepers</a:t>
            </a:r>
            <a:r>
              <a:rPr lang="en-US" sz="1200" b="0" i="0" u="none" strike="noStrike" cap="none" dirty="0">
                <a:solidFill>
                  <a:srgbClr val="969696"/>
                </a:solidFill>
                <a:latin typeface="Arial"/>
                <a:ea typeface="Arial"/>
                <a:cs typeface="Arial"/>
                <a:sym typeface="Arial"/>
              </a:rPr>
              <a:t> </a:t>
            </a:r>
            <a:endParaRPr sz="1200" b="0" i="0" u="none" strike="noStrike" cap="none" dirty="0">
              <a:solidFill>
                <a:srgbClr val="969696"/>
              </a:solidFill>
              <a:latin typeface="Arial"/>
              <a:ea typeface="Arial"/>
              <a:cs typeface="Arial"/>
              <a:sym typeface="Arial"/>
            </a:endParaRPr>
          </a:p>
        </p:txBody>
      </p:sp>
    </p:spTree>
    <p:extLst>
      <p:ext uri="{BB962C8B-B14F-4D97-AF65-F5344CB8AC3E}">
        <p14:creationId xmlns:p14="http://schemas.microsoft.com/office/powerpoint/2010/main" val="369207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09B2F-E43E-6F4C-93A9-D054A413B38E}"/>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69B308F-8DF9-D94D-A4FC-6B94B89FC4C1}"/>
              </a:ext>
            </a:extLst>
          </p:cNvPr>
          <p:cNvPicPr>
            <a:picLocks noChangeAspect="1"/>
          </p:cNvPicPr>
          <p:nvPr/>
        </p:nvPicPr>
        <p:blipFill>
          <a:blip r:embed="rId3"/>
          <a:stretch>
            <a:fillRect/>
          </a:stretch>
        </p:blipFill>
        <p:spPr>
          <a:xfrm>
            <a:off x="8861890" y="5545221"/>
            <a:ext cx="2979088" cy="1191635"/>
          </a:xfrm>
          <a:prstGeom prst="rect">
            <a:avLst/>
          </a:prstGeom>
        </p:spPr>
      </p:pic>
      <p:sp>
        <p:nvSpPr>
          <p:cNvPr id="7" name="TextBox 6">
            <a:extLst>
              <a:ext uri="{FF2B5EF4-FFF2-40B4-BE49-F238E27FC236}">
                <a16:creationId xmlns:a16="http://schemas.microsoft.com/office/drawing/2014/main" id="{9A3E7012-9E05-8747-B037-AFDF87E192D5}"/>
              </a:ext>
            </a:extLst>
          </p:cNvPr>
          <p:cNvSpPr txBox="1"/>
          <p:nvPr/>
        </p:nvSpPr>
        <p:spPr>
          <a:xfrm>
            <a:off x="5032322" y="2109008"/>
            <a:ext cx="6200722" cy="3174411"/>
          </a:xfrm>
          <a:prstGeom prst="rect">
            <a:avLst/>
          </a:prstGeom>
          <a:noFill/>
        </p:spPr>
        <p:txBody>
          <a:bodyPr wrap="square" rtlCol="0">
            <a:noAutofit/>
          </a:bodyPr>
          <a:lstStyle/>
          <a:p>
            <a:pPr marL="0" marR="0" lvl="0" indent="0" algn="l" defTabSz="914400" rtl="0" eaLnBrk="1" fontAlgn="auto" latinLnBrk="0" hangingPunct="1">
              <a:lnSpc>
                <a:spcPts val="42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chemeClr val="bg2"/>
                </a:solidFill>
                <a:effectLst/>
                <a:uLnTx/>
                <a:uFillTx/>
                <a:sym typeface="Arial"/>
              </a:rPr>
              <a:t>@readingby3rd</a:t>
            </a:r>
          </a:p>
          <a:p>
            <a:pPr marL="0" marR="0" lvl="0" indent="0" algn="l" defTabSz="914400" rtl="0" eaLnBrk="1" fontAlgn="auto" latinLnBrk="0" hangingPunct="1">
              <a:lnSpc>
                <a:spcPts val="42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chemeClr val="bg2"/>
                </a:solidFill>
                <a:effectLst/>
                <a:uLnTx/>
                <a:uFillTx/>
                <a:sym typeface="Arial"/>
              </a:rPr>
              <a:t>@</a:t>
            </a:r>
            <a:r>
              <a:rPr kumimoji="0" lang="en-US" sz="2600" b="0" i="0" u="none" strike="noStrike" kern="0" cap="none" spc="0" normalizeH="0" baseline="0" noProof="0" dirty="0" err="1">
                <a:ln>
                  <a:noFill/>
                </a:ln>
                <a:solidFill>
                  <a:schemeClr val="bg2"/>
                </a:solidFill>
                <a:effectLst/>
                <a:uLnTx/>
                <a:uFillTx/>
                <a:sym typeface="Arial"/>
              </a:rPr>
              <a:t>CampaignforGLR</a:t>
            </a:r>
            <a:endParaRPr kumimoji="0" lang="en-US" sz="2600" b="0" i="0" u="none" strike="noStrike" kern="0" cap="none" spc="0" normalizeH="0" baseline="0" noProof="0" dirty="0">
              <a:ln>
                <a:noFill/>
              </a:ln>
              <a:solidFill>
                <a:schemeClr val="bg2"/>
              </a:solidFill>
              <a:effectLst/>
              <a:uLnTx/>
              <a:uFillTx/>
              <a:sym typeface="Arial"/>
            </a:endParaRPr>
          </a:p>
          <a:p>
            <a:pPr marL="0" marR="0" lvl="0" indent="0" algn="l" defTabSz="914400" rtl="0" eaLnBrk="1" fontAlgn="auto" latinLnBrk="0" hangingPunct="1">
              <a:lnSpc>
                <a:spcPts val="42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chemeClr val="bg2"/>
                </a:solidFill>
                <a:effectLst/>
                <a:uLnTx/>
                <a:uFillTx/>
                <a:sym typeface="Arial"/>
              </a:rPr>
              <a:t>#</a:t>
            </a:r>
            <a:r>
              <a:rPr kumimoji="0" lang="en-US" sz="2600" b="0" i="0" u="none" strike="noStrike" kern="0" cap="none" spc="0" normalizeH="0" baseline="0" noProof="0" dirty="0" err="1">
                <a:ln>
                  <a:noFill/>
                </a:ln>
                <a:solidFill>
                  <a:schemeClr val="bg2"/>
                </a:solidFill>
                <a:effectLst/>
                <a:uLnTx/>
                <a:uFillTx/>
                <a:sym typeface="Arial"/>
              </a:rPr>
              <a:t>GLRKeepers</a:t>
            </a:r>
            <a:endParaRPr kumimoji="0" lang="en-US" sz="2600" b="0" i="0" u="none" strike="noStrike" kern="0" cap="none" spc="0" normalizeH="0" baseline="0" noProof="0" dirty="0">
              <a:ln>
                <a:noFill/>
              </a:ln>
              <a:solidFill>
                <a:schemeClr val="bg2"/>
              </a:solidFill>
              <a:effectLst/>
              <a:uLnTx/>
              <a:uFillTx/>
              <a:sym typeface="Arial"/>
            </a:endParaRPr>
          </a:p>
          <a:p>
            <a:pPr lvl="0">
              <a:lnSpc>
                <a:spcPts val="4200"/>
              </a:lnSpc>
              <a:spcAft>
                <a:spcPts val="600"/>
              </a:spcAft>
              <a:defRPr/>
            </a:pPr>
            <a:r>
              <a:rPr lang="en-US" sz="2600" dirty="0">
                <a:solidFill>
                  <a:schemeClr val="bg2"/>
                </a:solidFill>
              </a:rPr>
              <a:t>GLRWeek2021.gradelevelreading.net</a:t>
            </a:r>
            <a:endParaRPr kumimoji="0" lang="en-US" sz="2600" b="0" i="0" u="none" strike="noStrike" kern="0" cap="none" spc="0" normalizeH="0" baseline="0" noProof="0" dirty="0">
              <a:ln>
                <a:noFill/>
              </a:ln>
              <a:solidFill>
                <a:schemeClr val="bg2"/>
              </a:solidFill>
              <a:effectLst/>
              <a:uLnTx/>
              <a:uFillTx/>
              <a:sym typeface="Arial"/>
            </a:endParaRPr>
          </a:p>
        </p:txBody>
      </p:sp>
      <p:pic>
        <p:nvPicPr>
          <p:cNvPr id="13" name="Picture 12" descr="Logo&#10;&#10;Description automatically generated">
            <a:extLst>
              <a:ext uri="{FF2B5EF4-FFF2-40B4-BE49-F238E27FC236}">
                <a16:creationId xmlns:a16="http://schemas.microsoft.com/office/drawing/2014/main" id="{4C4E6F0F-7A41-9C4B-80D0-6B44459FC360}"/>
              </a:ext>
            </a:extLst>
          </p:cNvPr>
          <p:cNvPicPr>
            <a:picLocks noChangeAspect="1"/>
          </p:cNvPicPr>
          <p:nvPr/>
        </p:nvPicPr>
        <p:blipFill>
          <a:blip r:embed="rId4"/>
          <a:stretch>
            <a:fillRect/>
          </a:stretch>
        </p:blipFill>
        <p:spPr>
          <a:xfrm>
            <a:off x="7452735" y="2243359"/>
            <a:ext cx="393192" cy="374341"/>
          </a:xfrm>
          <a:prstGeom prst="rect">
            <a:avLst/>
          </a:prstGeom>
        </p:spPr>
      </p:pic>
      <p:pic>
        <p:nvPicPr>
          <p:cNvPr id="14" name="Picture 13" descr="Icon&#10;&#10;Description automatically generated">
            <a:extLst>
              <a:ext uri="{FF2B5EF4-FFF2-40B4-BE49-F238E27FC236}">
                <a16:creationId xmlns:a16="http://schemas.microsoft.com/office/drawing/2014/main" id="{154809DC-7E3C-1649-B6EE-790930A784B4}"/>
              </a:ext>
            </a:extLst>
          </p:cNvPr>
          <p:cNvPicPr>
            <a:picLocks noChangeAspect="1"/>
          </p:cNvPicPr>
          <p:nvPr/>
        </p:nvPicPr>
        <p:blipFill>
          <a:blip r:embed="rId5"/>
          <a:stretch>
            <a:fillRect/>
          </a:stretch>
        </p:blipFill>
        <p:spPr>
          <a:xfrm>
            <a:off x="8082263" y="2841911"/>
            <a:ext cx="393192" cy="398541"/>
          </a:xfrm>
          <a:prstGeom prst="rect">
            <a:avLst/>
          </a:prstGeom>
        </p:spPr>
      </p:pic>
    </p:spTree>
    <p:extLst>
      <p:ext uri="{BB962C8B-B14F-4D97-AF65-F5344CB8AC3E}">
        <p14:creationId xmlns:p14="http://schemas.microsoft.com/office/powerpoint/2010/main" val="368992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84E3A1-B994-4B49-A119-057A75EFA18A}" type="slidenum">
              <a:rPr lang="en-US" smtClean="0">
                <a:solidFill>
                  <a:prstClr val="black">
                    <a:tint val="75000"/>
                  </a:prstClr>
                </a:solidFill>
                <a:latin typeface="Arial"/>
              </a:rPr>
              <a:pPr/>
              <a:t>2</a:t>
            </a:fld>
            <a:endParaRPr lang="en-US" dirty="0">
              <a:solidFill>
                <a:prstClr val="black">
                  <a:tint val="75000"/>
                </a:prstClr>
              </a:solidFill>
              <a:latin typeface="Arial"/>
            </a:endParaRPr>
          </a:p>
        </p:txBody>
      </p:sp>
      <p:sp>
        <p:nvSpPr>
          <p:cNvPr id="3" name="Footer Placeholder 2"/>
          <p:cNvSpPr>
            <a:spLocks noGrp="1"/>
          </p:cNvSpPr>
          <p:nvPr>
            <p:ph type="ftr" sz="quarter" idx="3"/>
          </p:nvPr>
        </p:nvSpPr>
        <p:spPr/>
        <p:txBody>
          <a:bodyPr/>
          <a:lstStyle/>
          <a:p>
            <a:pPr defTabSz="1218750">
              <a:buClrTx/>
            </a:pPr>
            <a:r>
              <a:rPr lang="en-US" kern="1200">
                <a:ea typeface="+mn-ea"/>
                <a:cs typeface="+mn-cs"/>
              </a:rPr>
              <a:t>GLRWeek2021.gradelevelreading.net  /  #GLRKeepers  /  #GLReading</a:t>
            </a:r>
            <a:endParaRPr lang="en-US" kern="1200" dirty="0">
              <a:ea typeface="+mn-ea"/>
              <a:cs typeface="+mn-cs"/>
            </a:endParaRPr>
          </a:p>
        </p:txBody>
      </p:sp>
      <p:pic>
        <p:nvPicPr>
          <p:cNvPr id="4" name="Picture 3" descr="Splash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1AA9382-6995-6346-BC08-72B31005B7C3}"/>
              </a:ext>
            </a:extLst>
          </p:cNvPr>
          <p:cNvSpPr/>
          <p:nvPr/>
        </p:nvSpPr>
        <p:spPr>
          <a:xfrm>
            <a:off x="0" y="5944222"/>
            <a:ext cx="12192000" cy="353943"/>
          </a:xfrm>
          <a:prstGeom prst="rect">
            <a:avLst/>
          </a:prstGeom>
        </p:spPr>
        <p:txBody>
          <a:bodyPr wrap="square">
            <a:spAutoFit/>
          </a:bodyPr>
          <a:lstStyle/>
          <a:p>
            <a:pPr algn="ctr" defTabSz="1218750">
              <a:buClrTx/>
            </a:pPr>
            <a:r>
              <a:rPr lang="en-US" sz="1700" kern="1200" dirty="0">
                <a:solidFill>
                  <a:srgbClr val="505050"/>
                </a:solidFill>
              </a:rPr>
              <a:t>GLRWeek2021.gradelevelreading.net  /  #</a:t>
            </a:r>
            <a:r>
              <a:rPr lang="en-US" sz="1700" kern="1200" dirty="0" err="1">
                <a:solidFill>
                  <a:srgbClr val="505050"/>
                </a:solidFill>
              </a:rPr>
              <a:t>GLRKeepers</a:t>
            </a:r>
            <a:endParaRPr lang="en-US" sz="1700" kern="1200" dirty="0">
              <a:solidFill>
                <a:srgbClr val="505050"/>
              </a:solidFill>
            </a:endParaRPr>
          </a:p>
        </p:txBody>
      </p:sp>
    </p:spTree>
    <p:extLst>
      <p:ext uri="{BB962C8B-B14F-4D97-AF65-F5344CB8AC3E}">
        <p14:creationId xmlns:p14="http://schemas.microsoft.com/office/powerpoint/2010/main" val="80680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920858" y="1371428"/>
            <a:ext cx="9636497" cy="5272412"/>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Neue"/>
              </a:defRPr>
            </a:lvl9pPr>
          </a:lstStyle>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chemeClr val="tx2"/>
                </a:solidFill>
                <a:effectLst/>
                <a:uLnTx/>
                <a:uFillTx/>
                <a:latin typeface="Arial"/>
                <a:ea typeface="+mn-ea"/>
                <a:sym typeface="Helvetica Neue"/>
              </a:rPr>
              <a:t>A Virtual Gratitude Reception: CGLR Salutes Our Partners</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Monday, July 26, 2021, 3–4:30 p.m. ET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chemeClr val="tx2"/>
                </a:solidFill>
                <a:effectLst/>
                <a:uLnTx/>
                <a:uFillTx/>
                <a:latin typeface="Arial"/>
                <a:ea typeface="+mn-ea"/>
                <a:sym typeface="Helvetica Neue"/>
              </a:rPr>
              <a:t>Meeting the Moment: Accelerating Equitable Recovery and Transformative Chang</a:t>
            </a:r>
            <a:r>
              <a:rPr kumimoji="0" lang="en-US" sz="1800" i="0" u="none" strike="noStrike" kern="0" cap="none" spc="0" normalizeH="0" baseline="0" noProof="0" dirty="0">
                <a:ln>
                  <a:noFill/>
                </a:ln>
                <a:solidFill>
                  <a:srgbClr val="44439B"/>
                </a:solidFill>
                <a:effectLst/>
                <a:uLnTx/>
                <a:uFillTx/>
                <a:latin typeface="Arial"/>
                <a:ea typeface="+mn-ea"/>
                <a:sym typeface="Helvetica Neue"/>
              </a:rPr>
              <a:t>e</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Tuesday, July 27, 3–4 p.m. ET</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Co-sponsored by Education Week and hosted on the On24 platform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Bringing Digital Equity Home: The Suncoast Digital Access for All Initiative</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Wednesday, July 28, 3–4:30 p.m. ET – A Crucible of Practice Salon</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srgbClr val="000000"/>
              </a:solidFill>
              <a:effectLst/>
              <a:uLnTx/>
              <a:uFillTx/>
              <a:latin typeface="Arial"/>
              <a:ea typeface="+mn-ea"/>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The CARE Fund: A Philanthropic Initiative to Meet the Moment</a:t>
            </a:r>
            <a:br>
              <a:rPr kumimoji="0" lang="en-US" sz="1800" i="0" u="none" strike="noStrike" kern="0" cap="none" spc="0" normalizeH="0" baseline="0" noProof="0" dirty="0">
                <a:ln>
                  <a:noFill/>
                </a:ln>
                <a:solidFill>
                  <a:srgbClr val="44439B"/>
                </a:solidFill>
                <a:effectLst/>
                <a:uLnTx/>
                <a:uFillTx/>
                <a:latin typeface="Arial"/>
                <a:ea typeface="+mn-ea"/>
                <a:sym typeface="Helvetica Neue"/>
              </a:rPr>
            </a:br>
            <a:r>
              <a:rPr kumimoji="0" lang="en-US" sz="1800" i="0" u="none" strike="noStrike" kern="0" cap="none" spc="0" normalizeH="0" baseline="0" noProof="0" dirty="0">
                <a:ln>
                  <a:noFill/>
                </a:ln>
                <a:solidFill>
                  <a:srgbClr val="000000"/>
                </a:solidFill>
                <a:effectLst/>
                <a:uLnTx/>
                <a:uFillTx/>
                <a:latin typeface="Arial"/>
                <a:ea typeface="+mn-ea"/>
                <a:sym typeface="Helvetica Neue"/>
              </a:rPr>
              <a:t>Co-Sponsored by United Philanthropy Forum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Thursday, July 29, 3–4:30 p.m. ET – A Funder-to-Funder Conversation</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800" i="0" u="none" strike="noStrike" kern="0" cap="none" spc="0" normalizeH="0" baseline="0" noProof="0" dirty="0">
              <a:ln>
                <a:noFill/>
              </a:ln>
              <a:solidFill>
                <a:prstClr val="black"/>
              </a:solidFill>
              <a:effectLst/>
              <a:uLnTx/>
              <a:uFillTx/>
              <a:latin typeface="Arial"/>
              <a:ea typeface="+mn-ea"/>
              <a:cs typeface="Arial"/>
              <a:sym typeface="Helvetica Neue"/>
            </a:endParaRP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44439B"/>
                </a:solidFill>
                <a:effectLst/>
                <a:uLnTx/>
                <a:uFillTx/>
                <a:latin typeface="Arial"/>
                <a:ea typeface="+mn-ea"/>
                <a:sym typeface="Helvetica Neue"/>
              </a:rPr>
              <a:t>Assume Collaboration: A Consultative Conversation on Aggregating for Impact </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r>
              <a:rPr kumimoji="0" lang="en-US" sz="1800" i="0" u="none" strike="noStrike" kern="0" cap="none" spc="0" normalizeH="0" baseline="0" noProof="0" dirty="0">
                <a:ln>
                  <a:noFill/>
                </a:ln>
                <a:solidFill>
                  <a:srgbClr val="000000"/>
                </a:solidFill>
                <a:effectLst/>
                <a:uLnTx/>
                <a:uFillTx/>
                <a:latin typeface="Arial"/>
                <a:ea typeface="+mn-ea"/>
                <a:sym typeface="Helvetica Neue"/>
              </a:rPr>
              <a:t>Friday, July 30, 2:30–4 p.m. ET (invitation only)</a:t>
            </a:r>
          </a:p>
          <a:p>
            <a:pPr marL="0" marR="0" lvl="0" indent="0" algn="l" defTabSz="457200" rtl="0" eaLnBrk="1" fontAlgn="auto" latinLnBrk="0" hangingPunct="1">
              <a:lnSpc>
                <a:spcPts val="2300"/>
              </a:lnSpc>
              <a:spcBef>
                <a:spcPts val="0"/>
              </a:spcBef>
              <a:spcAft>
                <a:spcPts val="0"/>
              </a:spcAft>
              <a:buClrTx/>
              <a:buSzPct val="100000"/>
              <a:buFont typeface="Arial"/>
              <a:buNone/>
              <a:tabLst/>
              <a:defRPr/>
            </a:pPr>
            <a:endParaRPr kumimoji="0" lang="en-US" sz="1600" i="0" u="none" strike="noStrike" kern="0" cap="none" spc="0" normalizeH="0" baseline="0" noProof="0" dirty="0">
              <a:ln>
                <a:noFill/>
              </a:ln>
              <a:solidFill>
                <a:prstClr val="black"/>
              </a:solidFill>
              <a:effectLst/>
              <a:uLnTx/>
              <a:uFillTx/>
              <a:latin typeface="Arial"/>
              <a:ea typeface="+mn-ea"/>
              <a:cs typeface="Arial"/>
              <a:sym typeface="Helvetica Neue"/>
            </a:endParaRPr>
          </a:p>
        </p:txBody>
      </p:sp>
      <p:sp>
        <p:nvSpPr>
          <p:cNvPr id="5" name="Google Shape;73;p3"/>
          <p:cNvSpPr txBox="1">
            <a:spLocks noGrp="1"/>
          </p:cNvSpPr>
          <p:nvPr>
            <p:ph type="title"/>
          </p:nvPr>
        </p:nvSpPr>
        <p:spPr>
          <a:xfrm>
            <a:off x="1828802" y="1"/>
            <a:ext cx="9890951" cy="1649160"/>
          </a:xfrm>
          <a:prstGeom prst="rect">
            <a:avLst/>
          </a:prstGeom>
          <a:noFill/>
          <a:ln>
            <a:noFill/>
          </a:ln>
        </p:spPr>
        <p:txBody>
          <a:bodyPr spcFirstLastPara="1" wrap="square" lIns="91400" tIns="45700" rIns="91400" bIns="45700" anchor="ctr" anchorCtr="0">
            <a:normAutofit/>
          </a:bodyPr>
          <a:lstStyle/>
          <a:p>
            <a:pPr marL="0" lvl="0" indent="0" algn="l" rtl="0">
              <a:spcBef>
                <a:spcPts val="0"/>
              </a:spcBef>
              <a:spcAft>
                <a:spcPts val="0"/>
              </a:spcAft>
              <a:buClr>
                <a:schemeClr val="dk2"/>
              </a:buClr>
              <a:buSzPts val="3000"/>
              <a:buFont typeface="Arial"/>
              <a:buNone/>
            </a:pPr>
            <a:r>
              <a:rPr lang="en-US" sz="3000" dirty="0"/>
              <a:t>Plenary Sessions</a:t>
            </a:r>
            <a:endParaRPr sz="3000" dirty="0"/>
          </a:p>
        </p:txBody>
      </p:sp>
      <p:pic>
        <p:nvPicPr>
          <p:cNvPr id="8" name="Picture 7">
            <a:extLst>
              <a:ext uri="{FF2B5EF4-FFF2-40B4-BE49-F238E27FC236}">
                <a16:creationId xmlns:a16="http://schemas.microsoft.com/office/drawing/2014/main" id="{D8E8A570-A198-B447-A584-D1482293C979}"/>
              </a:ext>
            </a:extLst>
          </p:cNvPr>
          <p:cNvPicPr>
            <a:picLocks noChangeAspect="1"/>
          </p:cNvPicPr>
          <p:nvPr/>
        </p:nvPicPr>
        <p:blipFill rotWithShape="1">
          <a:blip r:embed="rId3"/>
          <a:srcRect r="35443"/>
          <a:stretch/>
        </p:blipFill>
        <p:spPr>
          <a:xfrm>
            <a:off x="9612414" y="214661"/>
            <a:ext cx="1944962" cy="1205107"/>
          </a:xfrm>
          <a:prstGeom prst="rect">
            <a:avLst/>
          </a:prstGeom>
        </p:spPr>
      </p:pic>
      <p:sp>
        <p:nvSpPr>
          <p:cNvPr id="7" name="Google Shape;75;p3"/>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888888"/>
                </a:solidFill>
              </a:rPr>
              <a:pPr marL="0" lvl="0" indent="0" algn="r" rtl="0">
                <a:lnSpc>
                  <a:spcPct val="100000"/>
                </a:lnSpc>
                <a:spcBef>
                  <a:spcPts val="0"/>
                </a:spcBef>
                <a:spcAft>
                  <a:spcPts val="0"/>
                </a:spcAft>
                <a:buNone/>
              </a:pPr>
              <a:t>3</a:t>
            </a:fld>
            <a:endParaRPr>
              <a:solidFill>
                <a:srgbClr val="888888"/>
              </a:solidFill>
            </a:endParaRPr>
          </a:p>
        </p:txBody>
      </p:sp>
      <p:sp>
        <p:nvSpPr>
          <p:cNvPr id="9" name="Google Shape;76;p3"/>
          <p:cNvSpPr txBox="1">
            <a:spLocks noGrp="1"/>
          </p:cNvSpPr>
          <p:nvPr>
            <p:ph type="ftr" idx="4294967295"/>
          </p:nvPr>
        </p:nvSpPr>
        <p:spPr>
          <a:xfrm>
            <a:off x="2005494" y="6348111"/>
            <a:ext cx="9148032" cy="365125"/>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None/>
            </a:pPr>
            <a:r>
              <a:rPr lang="en-US" sz="1200" b="0" i="0" u="none" strike="noStrike" cap="none" dirty="0">
                <a:solidFill>
                  <a:srgbClr val="969696"/>
                </a:solidFill>
                <a:latin typeface="Arial"/>
                <a:ea typeface="Arial"/>
                <a:cs typeface="Arial"/>
                <a:sym typeface="Arial"/>
              </a:rPr>
              <a:t>GLRWeek2021.gradelevelreading.net  /  #</a:t>
            </a:r>
            <a:r>
              <a:rPr lang="en-US" sz="1200" b="0" i="0" u="none" strike="noStrike" cap="none" dirty="0" err="1">
                <a:solidFill>
                  <a:srgbClr val="969696"/>
                </a:solidFill>
                <a:latin typeface="Arial"/>
                <a:ea typeface="Arial"/>
                <a:cs typeface="Arial"/>
                <a:sym typeface="Arial"/>
              </a:rPr>
              <a:t>GLRKeepers</a:t>
            </a:r>
            <a:r>
              <a:rPr lang="en-US" sz="1200" b="0" i="0" u="none" strike="noStrike" cap="none" dirty="0">
                <a:solidFill>
                  <a:srgbClr val="969696"/>
                </a:solidFill>
                <a:latin typeface="Arial"/>
                <a:ea typeface="Arial"/>
                <a:cs typeface="Arial"/>
                <a:sym typeface="Arial"/>
              </a:rPr>
              <a:t> </a:t>
            </a:r>
            <a:endParaRPr sz="1200" b="0" i="0" u="none" strike="noStrike" cap="none" dirty="0">
              <a:solidFill>
                <a:srgbClr val="969696"/>
              </a:solidFill>
              <a:latin typeface="Arial"/>
              <a:ea typeface="Arial"/>
              <a:cs typeface="Arial"/>
              <a:sym typeface="Arial"/>
            </a:endParaRPr>
          </a:p>
        </p:txBody>
      </p:sp>
    </p:spTree>
    <p:extLst>
      <p:ext uri="{BB962C8B-B14F-4D97-AF65-F5344CB8AC3E}">
        <p14:creationId xmlns:p14="http://schemas.microsoft.com/office/powerpoint/2010/main" val="413321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DCCC7-F930-4A4B-9BE3-90C7205E4F4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25A3615-1119-D449-97B1-058DD2390BB5}"/>
              </a:ext>
            </a:extLst>
          </p:cNvPr>
          <p:cNvPicPr>
            <a:picLocks noChangeAspect="1"/>
          </p:cNvPicPr>
          <p:nvPr/>
        </p:nvPicPr>
        <p:blipFill>
          <a:blip r:embed="rId2">
            <a:alphaModFix/>
          </a:blip>
          <a:stretch>
            <a:fillRect/>
          </a:stretch>
        </p:blipFill>
        <p:spPr>
          <a:xfrm>
            <a:off x="0" y="0"/>
            <a:ext cx="12192000" cy="6858000"/>
          </a:xfrm>
          <a:prstGeom prst="rect">
            <a:avLst/>
          </a:prstGeom>
        </p:spPr>
      </p:pic>
      <p:sp>
        <p:nvSpPr>
          <p:cNvPr id="4" name="Google Shape;73;p3"/>
          <p:cNvSpPr txBox="1">
            <a:spLocks/>
          </p:cNvSpPr>
          <p:nvPr/>
        </p:nvSpPr>
        <p:spPr>
          <a:xfrm>
            <a:off x="6721230" y="2422770"/>
            <a:ext cx="5001847" cy="3241368"/>
          </a:xfrm>
          <a:prstGeom prst="rect">
            <a:avLst/>
          </a:prstGeom>
          <a:solidFill>
            <a:schemeClr val="bg1"/>
          </a:solidFill>
          <a:ln>
            <a:noFill/>
          </a:ln>
        </p:spPr>
        <p:txBody>
          <a:bodyPr spcFirstLastPara="1" vert="horz" wrap="square" lIns="91400" tIns="45700" rIns="91400" bIns="45700" rtlCol="0" anchor="ctr" anchorCtr="0">
            <a:normAutofit/>
          </a:bodyPr>
          <a:lstStyle>
            <a:lvl1pPr algn="l" defTabSz="1218750" rtl="0" eaLnBrk="1" latinLnBrk="0" hangingPunct="1">
              <a:spcBef>
                <a:spcPct val="0"/>
              </a:spcBef>
              <a:buNone/>
              <a:defRPr sz="3200" kern="1200">
                <a:solidFill>
                  <a:schemeClr val="tx2"/>
                </a:solidFill>
                <a:latin typeface="+mj-lt"/>
                <a:ea typeface="+mj-ea"/>
                <a:cs typeface="+mj-cs"/>
              </a:defRPr>
            </a:lvl1pPr>
          </a:lstStyle>
          <a:p>
            <a:pPr>
              <a:lnSpc>
                <a:spcPts val="3200"/>
              </a:lnSpc>
              <a:spcBef>
                <a:spcPts val="0"/>
              </a:spcBef>
              <a:buClr>
                <a:srgbClr val="44439B"/>
              </a:buClr>
              <a:buSzPts val="3000"/>
            </a:pPr>
            <a:r>
              <a:rPr lang="en-US" sz="2100" dirty="0">
                <a:solidFill>
                  <a:srgbClr val="505050"/>
                </a:solidFill>
                <a:latin typeface="Arial"/>
              </a:rPr>
              <a:t>GLRWeek2021.gradelevelreading.net</a:t>
            </a:r>
          </a:p>
          <a:p>
            <a:pPr>
              <a:lnSpc>
                <a:spcPts val="3300"/>
              </a:lnSpc>
              <a:spcBef>
                <a:spcPts val="0"/>
              </a:spcBef>
              <a:buClr>
                <a:srgbClr val="44439B"/>
              </a:buClr>
              <a:buSzPts val="3000"/>
            </a:pPr>
            <a:endParaRPr lang="en-US" sz="2200" dirty="0">
              <a:solidFill>
                <a:srgbClr val="505050"/>
              </a:solidFill>
              <a:latin typeface="Arial"/>
            </a:endParaRPr>
          </a:p>
          <a:p>
            <a:pPr>
              <a:lnSpc>
                <a:spcPts val="3300"/>
              </a:lnSpc>
              <a:spcBef>
                <a:spcPts val="0"/>
              </a:spcBef>
              <a:buClr>
                <a:srgbClr val="44439B"/>
              </a:buClr>
              <a:buSzPts val="3000"/>
            </a:pPr>
            <a:r>
              <a:rPr lang="en-US" sz="2400" dirty="0">
                <a:solidFill>
                  <a:srgbClr val="505050"/>
                </a:solidFill>
                <a:latin typeface="Arial"/>
              </a:rPr>
              <a:t>Share in the Chat and connect with @Readingby3rd </a:t>
            </a:r>
            <a:r>
              <a:rPr lang="en-US" sz="2400" dirty="0" err="1">
                <a:solidFill>
                  <a:srgbClr val="505050"/>
                </a:solidFill>
                <a:latin typeface="Arial"/>
              </a:rPr>
              <a:t>onTwitter</a:t>
            </a:r>
            <a:r>
              <a:rPr lang="en-US" sz="2400" dirty="0">
                <a:solidFill>
                  <a:srgbClr val="505050"/>
                </a:solidFill>
                <a:latin typeface="Arial"/>
              </a:rPr>
              <a:t> and #</a:t>
            </a:r>
            <a:r>
              <a:rPr lang="en-US" sz="2400" dirty="0" err="1">
                <a:solidFill>
                  <a:srgbClr val="505050"/>
                </a:solidFill>
                <a:latin typeface="Arial"/>
              </a:rPr>
              <a:t>CampaignforGLR</a:t>
            </a:r>
            <a:r>
              <a:rPr lang="en-US" sz="2400" dirty="0">
                <a:solidFill>
                  <a:srgbClr val="505050"/>
                </a:solidFill>
                <a:latin typeface="Arial"/>
              </a:rPr>
              <a:t> on Facebook</a:t>
            </a:r>
            <a:br>
              <a:rPr lang="en-US" sz="2400" dirty="0">
                <a:solidFill>
                  <a:srgbClr val="505050"/>
                </a:solidFill>
                <a:latin typeface="Arial"/>
              </a:rPr>
            </a:br>
            <a:r>
              <a:rPr lang="en-US" sz="2400" dirty="0">
                <a:solidFill>
                  <a:srgbClr val="505050"/>
                </a:solidFill>
                <a:latin typeface="Arial"/>
              </a:rPr>
              <a:t> to share #</a:t>
            </a:r>
            <a:r>
              <a:rPr lang="en-US" sz="2400" dirty="0" err="1">
                <a:solidFill>
                  <a:srgbClr val="505050"/>
                </a:solidFill>
                <a:latin typeface="Arial"/>
              </a:rPr>
              <a:t>GLRKeepers</a:t>
            </a:r>
            <a:r>
              <a:rPr lang="en-US" sz="2400" dirty="0">
                <a:solidFill>
                  <a:srgbClr val="505050"/>
                </a:solidFill>
                <a:latin typeface="Arial"/>
              </a:rPr>
              <a:t>!</a:t>
            </a:r>
            <a:endParaRPr lang="en-US" sz="2400" dirty="0">
              <a:solidFill>
                <a:srgbClr val="44439B"/>
              </a:solidFill>
              <a:latin typeface="Arial"/>
            </a:endParaRPr>
          </a:p>
        </p:txBody>
      </p:sp>
    </p:spTree>
    <p:extLst>
      <p:ext uri="{BB962C8B-B14F-4D97-AF65-F5344CB8AC3E}">
        <p14:creationId xmlns:p14="http://schemas.microsoft.com/office/powerpoint/2010/main" val="272447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4" name="Picture 3">
            <a:extLst>
              <a:ext uri="{FF2B5EF4-FFF2-40B4-BE49-F238E27FC236}">
                <a16:creationId xmlns:a16="http://schemas.microsoft.com/office/drawing/2014/main" id="{0A0BEFFA-EE71-9D44-ADC8-9CDEF3CB883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3F6104B-2A68-0C44-9356-A36CCCEE504D}"/>
              </a:ext>
            </a:extLst>
          </p:cNvPr>
          <p:cNvSpPr txBox="1"/>
          <p:nvPr/>
        </p:nvSpPr>
        <p:spPr>
          <a:xfrm>
            <a:off x="5116830" y="2263140"/>
            <a:ext cx="5672138" cy="1774845"/>
          </a:xfrm>
          <a:prstGeom prst="rect">
            <a:avLst/>
          </a:prstGeom>
          <a:noFill/>
        </p:spPr>
        <p:txBody>
          <a:bodyPr wrap="square" rtlCol="0">
            <a:spAutoFit/>
          </a:bodyPr>
          <a:lstStyle/>
          <a:p>
            <a:r>
              <a:rPr lang="en-US" sz="3000" dirty="0">
                <a:solidFill>
                  <a:schemeClr val="tx2"/>
                </a:solidFill>
              </a:rPr>
              <a:t>The Care Fund</a:t>
            </a:r>
          </a:p>
          <a:p>
            <a:pPr>
              <a:lnSpc>
                <a:spcPts val="2100"/>
              </a:lnSpc>
              <a:spcBef>
                <a:spcPts val="300"/>
              </a:spcBef>
            </a:pPr>
            <a:r>
              <a:rPr lang="en-US" sz="1500" dirty="0">
                <a:solidFill>
                  <a:schemeClr val="tx2"/>
                </a:solidFill>
              </a:rPr>
              <a:t>A Philanthropic Initiative to Meet the Moment</a:t>
            </a:r>
          </a:p>
          <a:p>
            <a:pPr>
              <a:spcBef>
                <a:spcPts val="2000"/>
              </a:spcBef>
            </a:pPr>
            <a:r>
              <a:rPr lang="en-US" sz="1300" i="1" dirty="0">
                <a:solidFill>
                  <a:schemeClr val="bg2"/>
                </a:solidFill>
              </a:rPr>
              <a:t>A Funder-to-Funder Conversation</a:t>
            </a:r>
          </a:p>
          <a:p>
            <a:pPr>
              <a:spcBef>
                <a:spcPts val="2000"/>
              </a:spcBef>
            </a:pPr>
            <a:r>
              <a:rPr lang="en-US" sz="1300" dirty="0">
                <a:solidFill>
                  <a:schemeClr val="bg2"/>
                </a:solidFill>
              </a:rPr>
              <a:t>Co-Sponsored by United Philanthropy Forum</a:t>
            </a:r>
          </a:p>
        </p:txBody>
      </p:sp>
      <p:sp>
        <p:nvSpPr>
          <p:cNvPr id="8" name="TextBox 7">
            <a:extLst>
              <a:ext uri="{FF2B5EF4-FFF2-40B4-BE49-F238E27FC236}">
                <a16:creationId xmlns:a16="http://schemas.microsoft.com/office/drawing/2014/main" id="{8E393D6D-82F5-9441-A2FC-34EA99FE8E23}"/>
              </a:ext>
            </a:extLst>
          </p:cNvPr>
          <p:cNvSpPr txBox="1"/>
          <p:nvPr/>
        </p:nvSpPr>
        <p:spPr>
          <a:xfrm>
            <a:off x="5118735" y="4388168"/>
            <a:ext cx="3929063" cy="353943"/>
          </a:xfrm>
          <a:prstGeom prst="rect">
            <a:avLst/>
          </a:prstGeom>
          <a:noFill/>
        </p:spPr>
        <p:txBody>
          <a:bodyPr wrap="square" rtlCol="0">
            <a:spAutoFit/>
          </a:bodyPr>
          <a:lstStyle/>
          <a:p>
            <a:r>
              <a:rPr lang="en-US" sz="1700" dirty="0">
                <a:solidFill>
                  <a:schemeClr val="tx2"/>
                </a:solidFill>
              </a:rPr>
              <a:t>Thursday, July 29, 3–4:30 PM ET</a:t>
            </a:r>
          </a:p>
        </p:txBody>
      </p:sp>
      <p:sp>
        <p:nvSpPr>
          <p:cNvPr id="12" name="Google Shape;98;p5">
            <a:extLst>
              <a:ext uri="{FF2B5EF4-FFF2-40B4-BE49-F238E27FC236}">
                <a16:creationId xmlns:a16="http://schemas.microsoft.com/office/drawing/2014/main" id="{094A6598-7F1B-E841-B1D7-9F354F2CE74F}"/>
              </a:ext>
            </a:extLst>
          </p:cNvPr>
          <p:cNvSpPr txBox="1"/>
          <p:nvPr/>
        </p:nvSpPr>
        <p:spPr>
          <a:xfrm>
            <a:off x="1826202" y="6348111"/>
            <a:ext cx="9148032" cy="365125"/>
          </a:xfrm>
          <a:prstGeom prst="rect">
            <a:avLst/>
          </a:prstGeom>
          <a:no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1000" b="0" i="0" u="none" strike="noStrike" cap="none" dirty="0">
                <a:solidFill>
                  <a:schemeClr val="bg2"/>
                </a:solidFill>
                <a:latin typeface="Arial"/>
                <a:ea typeface="Arial"/>
                <a:cs typeface="Arial"/>
                <a:sym typeface="Arial"/>
              </a:rPr>
              <a:t>GLRWeek2021.gradelevelreading.net  /  #</a:t>
            </a:r>
            <a:r>
              <a:rPr lang="en-US" sz="1000" b="0" i="0" u="none" strike="noStrike" cap="none" dirty="0" err="1">
                <a:solidFill>
                  <a:schemeClr val="bg2"/>
                </a:solidFill>
                <a:latin typeface="Arial"/>
                <a:ea typeface="Arial"/>
                <a:cs typeface="Arial"/>
                <a:sym typeface="Arial"/>
              </a:rPr>
              <a:t>GLRKeepers</a:t>
            </a:r>
            <a:endParaRPr sz="1000" b="0" i="0" u="none" strike="noStrike" cap="none" dirty="0">
              <a:solidFill>
                <a:schemeClr val="bg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sldNum" idx="12"/>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p>
            <a:pPr marL="0" lvl="0" indent="0" algn="r" rtl="0">
              <a:lnSpc>
                <a:spcPct val="100000"/>
              </a:lnSpc>
              <a:spcBef>
                <a:spcPts val="0"/>
              </a:spcBef>
              <a:spcAft>
                <a:spcPts val="0"/>
              </a:spcAft>
              <a:buNone/>
            </a:pPr>
            <a:fld id="{00000000-1234-1234-1234-123412341234}" type="slidenum">
              <a:rPr lang="en-US" sz="1200" b="0" i="0" u="none" strike="noStrike" cap="none">
                <a:solidFill>
                  <a:srgbClr val="888888"/>
                </a:solidFill>
                <a:latin typeface="Arial"/>
                <a:ea typeface="Arial"/>
                <a:cs typeface="Arial"/>
                <a:sym typeface="Arial"/>
              </a:rPr>
              <a:t>6</a:t>
            </a:fld>
            <a:endParaRPr sz="1200" b="0" i="0" u="none" strike="noStrike" cap="none">
              <a:solidFill>
                <a:srgbClr val="888888"/>
              </a:solidFill>
              <a:latin typeface="Arial"/>
              <a:ea typeface="Arial"/>
              <a:cs typeface="Arial"/>
              <a:sym typeface="Arial"/>
            </a:endParaRPr>
          </a:p>
        </p:txBody>
      </p:sp>
      <p:sp>
        <p:nvSpPr>
          <p:cNvPr id="87" name="Google Shape;87;p5"/>
          <p:cNvSpPr txBox="1"/>
          <p:nvPr/>
        </p:nvSpPr>
        <p:spPr>
          <a:xfrm>
            <a:off x="2885452" y="1457381"/>
            <a:ext cx="3224107" cy="11002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400" b="0" i="1" u="none" strike="noStrike" cap="none" dirty="0">
                <a:solidFill>
                  <a:schemeClr val="lt2"/>
                </a:solidFill>
                <a:latin typeface="Arial"/>
                <a:ea typeface="Arial"/>
                <a:cs typeface="Arial"/>
                <a:sym typeface="Arial"/>
              </a:rPr>
              <a:t>Moderator</a:t>
            </a:r>
            <a:endParaRPr dirty="0"/>
          </a:p>
          <a:p>
            <a:pPr marL="0" marR="0" lvl="0" indent="0" algn="l" rtl="0">
              <a:lnSpc>
                <a:spcPct val="100000"/>
              </a:lnSpc>
              <a:spcBef>
                <a:spcPts val="0"/>
              </a:spcBef>
              <a:spcAft>
                <a:spcPts val="0"/>
              </a:spcAft>
              <a:buNone/>
            </a:pPr>
            <a:r>
              <a:rPr lang="en-US" sz="1400" b="0" i="0" u="none" strike="noStrike" cap="none" dirty="0">
                <a:solidFill>
                  <a:schemeClr val="dk2"/>
                </a:solidFill>
                <a:latin typeface="Arial"/>
                <a:ea typeface="Arial"/>
                <a:cs typeface="Arial"/>
                <a:sym typeface="Arial"/>
              </a:rPr>
              <a:t>Melissa A. Berman, Ph.D.</a:t>
            </a: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President &amp; CEO</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Rockefeller Philanthropy Advisors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88" name="Google Shape;88;p5"/>
          <p:cNvSpPr txBox="1"/>
          <p:nvPr/>
        </p:nvSpPr>
        <p:spPr>
          <a:xfrm>
            <a:off x="2885452" y="2931894"/>
            <a:ext cx="3073275" cy="1286557"/>
          </a:xfrm>
          <a:prstGeom prst="rect">
            <a:avLst/>
          </a:prstGeom>
          <a:noFill/>
          <a:ln>
            <a:noFill/>
          </a:ln>
        </p:spPr>
        <p:txBody>
          <a:bodyPr spcFirstLastPara="1" wrap="square" lIns="0" tIns="0" rIns="0" bIns="0" anchor="t" anchorCtr="0">
            <a:noAutofit/>
          </a:bodyPr>
          <a:lstStyle/>
          <a:p>
            <a:pPr lvl="0"/>
            <a:r>
              <a:rPr lang="en-US" i="1" dirty="0">
                <a:solidFill>
                  <a:schemeClr val="lt2"/>
                </a:solidFill>
              </a:rPr>
              <a:t>Introductions</a:t>
            </a:r>
            <a:endParaRPr lang="en-US" dirty="0"/>
          </a:p>
          <a:p>
            <a:pPr lvl="0"/>
            <a:r>
              <a:rPr lang="en-US" dirty="0">
                <a:solidFill>
                  <a:schemeClr val="dk2"/>
                </a:solidFill>
              </a:rPr>
              <a:t>Traci Slater-Rigaud</a:t>
            </a:r>
          </a:p>
          <a:p>
            <a:pPr lvl="0"/>
            <a:r>
              <a:rPr lang="en-US" dirty="0"/>
              <a:t>Director of Member Engagement</a:t>
            </a:r>
          </a:p>
          <a:p>
            <a:pPr lvl="0"/>
            <a:r>
              <a:rPr lang="en-US" dirty="0"/>
              <a:t>&amp; Partnerships</a:t>
            </a:r>
          </a:p>
          <a:p>
            <a:pPr lvl="0"/>
            <a:r>
              <a:rPr lang="en-US" dirty="0"/>
              <a:t>United Philanthropy Forum</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89" name="Google Shape;89;p5"/>
          <p:cNvSpPr txBox="1"/>
          <p:nvPr/>
        </p:nvSpPr>
        <p:spPr>
          <a:xfrm>
            <a:off x="2879734" y="4805640"/>
            <a:ext cx="3073275" cy="1286557"/>
          </a:xfrm>
          <a:prstGeom prst="rect">
            <a:avLst/>
          </a:prstGeom>
          <a:noFill/>
          <a:ln>
            <a:noFill/>
          </a:ln>
        </p:spPr>
        <p:txBody>
          <a:bodyPr spcFirstLastPara="1" wrap="square" lIns="0" tIns="0" rIns="0" bIns="0" anchor="t" anchorCtr="0">
            <a:noAutofit/>
          </a:bodyPr>
          <a:lstStyle/>
          <a:p>
            <a:pPr lvl="0"/>
            <a:r>
              <a:rPr lang="en-US" i="1" dirty="0">
                <a:solidFill>
                  <a:schemeClr val="lt2"/>
                </a:solidFill>
              </a:rPr>
              <a:t>Presenter</a:t>
            </a:r>
            <a:endParaRPr lang="en-US" dirty="0"/>
          </a:p>
          <a:p>
            <a:pPr lvl="0"/>
            <a:r>
              <a:rPr lang="en-US" dirty="0">
                <a:solidFill>
                  <a:schemeClr val="dk2"/>
                </a:solidFill>
              </a:rPr>
              <a:t>Barbara Chow</a:t>
            </a:r>
          </a:p>
          <a:p>
            <a:pPr lvl="0"/>
            <a:r>
              <a:rPr lang="en-US" dirty="0"/>
              <a:t>Education Program Director</a:t>
            </a:r>
          </a:p>
          <a:p>
            <a:pPr lvl="0"/>
            <a:r>
              <a:rPr lang="en-US" dirty="0" err="1"/>
              <a:t>Heising</a:t>
            </a:r>
            <a:r>
              <a:rPr lang="en-US" dirty="0"/>
              <a:t>-Simons Foundation</a:t>
            </a:r>
          </a:p>
        </p:txBody>
      </p:sp>
      <p:sp>
        <p:nvSpPr>
          <p:cNvPr id="94" name="Google Shape;94;p5"/>
          <p:cNvSpPr txBox="1"/>
          <p:nvPr/>
        </p:nvSpPr>
        <p:spPr>
          <a:xfrm>
            <a:off x="8228721" y="1257685"/>
            <a:ext cx="3353678" cy="1061660"/>
          </a:xfrm>
          <a:prstGeom prst="rect">
            <a:avLst/>
          </a:prstGeom>
          <a:noFill/>
          <a:ln>
            <a:noFill/>
          </a:ln>
        </p:spPr>
        <p:txBody>
          <a:bodyPr spcFirstLastPara="1" wrap="square" lIns="0" tIns="0" rIns="0" bIns="0" anchor="t" anchorCtr="0">
            <a:noAutofit/>
          </a:bodyPr>
          <a:lstStyle/>
          <a:p>
            <a:pPr lvl="0"/>
            <a:r>
              <a:rPr lang="en-US" i="1" dirty="0">
                <a:solidFill>
                  <a:schemeClr val="lt2"/>
                </a:solidFill>
              </a:rPr>
              <a:t>Presenter</a:t>
            </a:r>
            <a:endParaRPr lang="en-US" dirty="0"/>
          </a:p>
          <a:p>
            <a:pPr lvl="0"/>
            <a:r>
              <a:rPr lang="en-US" dirty="0">
                <a:solidFill>
                  <a:schemeClr val="dk2"/>
                </a:solidFill>
              </a:rPr>
              <a:t>Erin Currier</a:t>
            </a:r>
          </a:p>
          <a:p>
            <a:pPr lvl="0"/>
            <a:r>
              <a:rPr lang="en-US" dirty="0"/>
              <a:t>Program Officer</a:t>
            </a:r>
          </a:p>
          <a:p>
            <a:pPr lvl="0"/>
            <a:r>
              <a:rPr lang="en-US" dirty="0"/>
              <a:t>Family Economic Security</a:t>
            </a:r>
          </a:p>
          <a:p>
            <a:pPr lvl="0"/>
            <a:r>
              <a:rPr lang="en-US" dirty="0"/>
              <a:t>W.K. Kellogg Foundation</a:t>
            </a:r>
          </a:p>
        </p:txBody>
      </p:sp>
      <p:sp>
        <p:nvSpPr>
          <p:cNvPr id="96" name="Google Shape;96;p5"/>
          <p:cNvSpPr txBox="1"/>
          <p:nvPr/>
        </p:nvSpPr>
        <p:spPr>
          <a:xfrm>
            <a:off x="8228721" y="2931894"/>
            <a:ext cx="2282072" cy="1286557"/>
          </a:xfrm>
          <a:prstGeom prst="rect">
            <a:avLst/>
          </a:prstGeom>
          <a:noFill/>
          <a:ln>
            <a:noFill/>
          </a:ln>
        </p:spPr>
        <p:txBody>
          <a:bodyPr spcFirstLastPara="1" wrap="square" lIns="0" tIns="0" rIns="0" bIns="0" anchor="t" anchorCtr="0">
            <a:noAutofit/>
          </a:bodyPr>
          <a:lstStyle/>
          <a:p>
            <a:pPr lvl="0"/>
            <a:r>
              <a:rPr lang="en-US" i="1" dirty="0">
                <a:solidFill>
                  <a:schemeClr val="lt2"/>
                </a:solidFill>
              </a:rPr>
              <a:t>Presenter</a:t>
            </a:r>
            <a:endParaRPr lang="en-US" dirty="0"/>
          </a:p>
          <a:p>
            <a:pPr lvl="0"/>
            <a:r>
              <a:rPr lang="en-US" dirty="0">
                <a:solidFill>
                  <a:schemeClr val="dk2"/>
                </a:solidFill>
              </a:rPr>
              <a:t>Anna Wadia</a:t>
            </a:r>
          </a:p>
          <a:p>
            <a:pPr lvl="0"/>
            <a:r>
              <a:rPr lang="en-US" dirty="0"/>
              <a:t>Senior Program Officer</a:t>
            </a:r>
          </a:p>
          <a:p>
            <a:pPr lvl="0"/>
            <a:r>
              <a:rPr lang="en-US" dirty="0"/>
              <a:t>Future of Work(</a:t>
            </a:r>
            <a:r>
              <a:rPr lang="en-US" dirty="0" err="1"/>
              <a:t>ers</a:t>
            </a:r>
            <a:r>
              <a:rPr lang="en-US" dirty="0"/>
              <a:t>)</a:t>
            </a:r>
          </a:p>
          <a:p>
            <a:pPr lvl="0"/>
            <a:r>
              <a:rPr lang="en-US" dirty="0"/>
              <a:t>Ford Foundation</a:t>
            </a:r>
          </a:p>
        </p:txBody>
      </p:sp>
      <p:sp>
        <p:nvSpPr>
          <p:cNvPr id="15" name="Google Shape;75;p3"/>
          <p:cNvSpPr txBox="1">
            <a:spLocks/>
          </p:cNvSpPr>
          <p:nvPr/>
        </p:nvSpPr>
        <p:spPr>
          <a:xfrm>
            <a:off x="10982474" y="6356352"/>
            <a:ext cx="599925" cy="365125"/>
          </a:xfrm>
          <a:prstGeom prst="rect">
            <a:avLst/>
          </a:prstGeom>
          <a:noFill/>
          <a:ln>
            <a:noFill/>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6</a:t>
            </a:fld>
            <a:endParaRPr lang="en-US"/>
          </a:p>
        </p:txBody>
      </p:sp>
      <p:sp>
        <p:nvSpPr>
          <p:cNvPr id="16" name="Google Shape;76;p3"/>
          <p:cNvSpPr txBox="1">
            <a:spLocks noGrp="1"/>
          </p:cNvSpPr>
          <p:nvPr>
            <p:ph type="ftr" idx="11"/>
          </p:nvPr>
        </p:nvSpPr>
        <p:spPr>
          <a:xfrm>
            <a:off x="2005494" y="6348111"/>
            <a:ext cx="9148032" cy="365125"/>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None/>
            </a:pPr>
            <a:r>
              <a:rPr lang="en-US" sz="1200" b="0" i="0" u="none" strike="noStrike" cap="none" dirty="0">
                <a:solidFill>
                  <a:srgbClr val="969696"/>
                </a:solidFill>
                <a:latin typeface="Arial"/>
                <a:ea typeface="Arial"/>
                <a:cs typeface="Arial"/>
                <a:sym typeface="Arial"/>
              </a:rPr>
              <a:t>GLRWeek2021.gradelevelreading.net  /  #</a:t>
            </a:r>
            <a:r>
              <a:rPr lang="en-US" sz="1200" b="0" i="0" u="none" strike="noStrike" cap="none" dirty="0" err="1">
                <a:solidFill>
                  <a:srgbClr val="969696"/>
                </a:solidFill>
                <a:latin typeface="Arial"/>
                <a:ea typeface="Arial"/>
                <a:cs typeface="Arial"/>
                <a:sym typeface="Arial"/>
              </a:rPr>
              <a:t>GLRKeepers</a:t>
            </a:r>
            <a:r>
              <a:rPr lang="en-US" sz="1200" b="0" i="0" u="none" strike="noStrike" cap="none" dirty="0">
                <a:solidFill>
                  <a:srgbClr val="969696"/>
                </a:solidFill>
                <a:latin typeface="Arial"/>
                <a:ea typeface="Arial"/>
                <a:cs typeface="Arial"/>
                <a:sym typeface="Arial"/>
              </a:rPr>
              <a:t> </a:t>
            </a:r>
            <a:endParaRPr sz="1200" b="0" i="0" u="none" strike="noStrike" cap="none" dirty="0">
              <a:solidFill>
                <a:srgbClr val="969696"/>
              </a:solidFill>
              <a:latin typeface="Arial"/>
              <a:ea typeface="Arial"/>
              <a:cs typeface="Arial"/>
              <a:sym typeface="Arial"/>
            </a:endParaRPr>
          </a:p>
        </p:txBody>
      </p:sp>
      <p:pic>
        <p:nvPicPr>
          <p:cNvPr id="4" name="Picture 3" descr="A picture containing person, wall, indoor, yellow&#10;&#10;Description automatically generated">
            <a:extLst>
              <a:ext uri="{FF2B5EF4-FFF2-40B4-BE49-F238E27FC236}">
                <a16:creationId xmlns:a16="http://schemas.microsoft.com/office/drawing/2014/main" id="{2FA04874-1FC1-C94E-BEF6-F092EF2C99D0}"/>
              </a:ext>
            </a:extLst>
          </p:cNvPr>
          <p:cNvPicPr>
            <a:picLocks noChangeAspect="1"/>
          </p:cNvPicPr>
          <p:nvPr/>
        </p:nvPicPr>
        <p:blipFill>
          <a:blip r:embed="rId3"/>
          <a:stretch>
            <a:fillRect/>
          </a:stretch>
        </p:blipFill>
        <p:spPr>
          <a:xfrm>
            <a:off x="1435263" y="947745"/>
            <a:ext cx="1244600" cy="1371600"/>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0875CB89-06D1-2C4A-89C7-DBEE42E730CF}"/>
              </a:ext>
            </a:extLst>
          </p:cNvPr>
          <p:cNvPicPr>
            <a:picLocks noChangeAspect="1"/>
          </p:cNvPicPr>
          <p:nvPr/>
        </p:nvPicPr>
        <p:blipFill>
          <a:blip r:embed="rId4"/>
          <a:stretch>
            <a:fillRect/>
          </a:stretch>
        </p:blipFill>
        <p:spPr>
          <a:xfrm>
            <a:off x="6784590" y="947745"/>
            <a:ext cx="1244600" cy="137160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8BD5DDEC-7C25-DD4C-875B-84DD3FFEBBD2}"/>
              </a:ext>
            </a:extLst>
          </p:cNvPr>
          <p:cNvPicPr>
            <a:picLocks noChangeAspect="1"/>
          </p:cNvPicPr>
          <p:nvPr/>
        </p:nvPicPr>
        <p:blipFill>
          <a:blip r:embed="rId5"/>
          <a:stretch>
            <a:fillRect/>
          </a:stretch>
        </p:blipFill>
        <p:spPr>
          <a:xfrm>
            <a:off x="6790352" y="2619251"/>
            <a:ext cx="1244600" cy="1371600"/>
          </a:xfrm>
          <a:prstGeom prst="rect">
            <a:avLst/>
          </a:prstGeom>
        </p:spPr>
      </p:pic>
      <p:pic>
        <p:nvPicPr>
          <p:cNvPr id="14" name="Picture 13" descr="A person with curly hair&#10;&#10;Description automatically generated with low confidence">
            <a:extLst>
              <a:ext uri="{FF2B5EF4-FFF2-40B4-BE49-F238E27FC236}">
                <a16:creationId xmlns:a16="http://schemas.microsoft.com/office/drawing/2014/main" id="{57452ACA-A981-B94E-A327-0A14318984F3}"/>
              </a:ext>
            </a:extLst>
          </p:cNvPr>
          <p:cNvPicPr>
            <a:picLocks noChangeAspect="1"/>
          </p:cNvPicPr>
          <p:nvPr/>
        </p:nvPicPr>
        <p:blipFill>
          <a:blip r:embed="rId6"/>
          <a:stretch>
            <a:fillRect/>
          </a:stretch>
        </p:blipFill>
        <p:spPr>
          <a:xfrm>
            <a:off x="1431527" y="2622548"/>
            <a:ext cx="1244600" cy="1371600"/>
          </a:xfrm>
          <a:prstGeom prst="rect">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5B6A25C3-7790-1E49-95A8-429B265E94A7}"/>
              </a:ext>
            </a:extLst>
          </p:cNvPr>
          <p:cNvPicPr>
            <a:picLocks noChangeAspect="1"/>
          </p:cNvPicPr>
          <p:nvPr/>
        </p:nvPicPr>
        <p:blipFill>
          <a:blip r:embed="rId7"/>
          <a:stretch>
            <a:fillRect/>
          </a:stretch>
        </p:blipFill>
        <p:spPr>
          <a:xfrm>
            <a:off x="1431527" y="4273389"/>
            <a:ext cx="1244600" cy="137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914400" y="2130425"/>
            <a:ext cx="10363200" cy="1470000"/>
          </a:xfrm>
          <a:prstGeom prst="rect">
            <a:avLst/>
          </a:prstGeom>
        </p:spPr>
        <p:txBody>
          <a:bodyPr spcFirstLastPara="1" wrap="square" lIns="121900" tIns="60933" rIns="121900" bIns="60933" anchor="ctr" anchorCtr="0">
            <a:normAutofit/>
          </a:bodyPr>
          <a:lstStyle/>
          <a:p>
            <a:endParaRPr/>
          </a:p>
        </p:txBody>
      </p:sp>
      <p:sp>
        <p:nvSpPr>
          <p:cNvPr id="166" name="Google Shape;166;p26"/>
          <p:cNvSpPr txBox="1">
            <a:spLocks noGrp="1"/>
          </p:cNvSpPr>
          <p:nvPr>
            <p:ph type="subTitle" idx="1"/>
          </p:nvPr>
        </p:nvSpPr>
        <p:spPr>
          <a:xfrm>
            <a:off x="1828800" y="3886200"/>
            <a:ext cx="8534400" cy="1752800"/>
          </a:xfrm>
          <a:prstGeom prst="rect">
            <a:avLst/>
          </a:prstGeom>
        </p:spPr>
        <p:txBody>
          <a:bodyPr spcFirstLastPara="1" wrap="square" lIns="121900" tIns="60933" rIns="121900" bIns="60933" anchor="t" anchorCtr="0">
            <a:normAutofit/>
          </a:bodyPr>
          <a:lstStyle/>
          <a:p>
            <a:pPr marL="0" indent="0"/>
            <a:endParaRPr/>
          </a:p>
        </p:txBody>
      </p:sp>
      <p:sp>
        <p:nvSpPr>
          <p:cNvPr id="167" name="Google Shape;167;p26"/>
          <p:cNvSpPr txBox="1"/>
          <p:nvPr/>
        </p:nvSpPr>
        <p:spPr>
          <a:xfrm>
            <a:off x="813667" y="4832167"/>
            <a:ext cx="4798800" cy="533504"/>
          </a:xfrm>
          <a:prstGeom prst="rect">
            <a:avLst/>
          </a:prstGeom>
          <a:noFill/>
          <a:ln>
            <a:noFill/>
          </a:ln>
        </p:spPr>
        <p:txBody>
          <a:bodyPr spcFirstLastPara="1" wrap="square" lIns="121900" tIns="121900" rIns="121900" bIns="121900" anchor="t" anchorCtr="0">
            <a:spAutoFit/>
          </a:bodyPr>
          <a:lstStyle/>
          <a:p>
            <a:pPr defTabSz="1219170"/>
            <a:endParaRPr sz="1867">
              <a:latin typeface="Calibri"/>
              <a:ea typeface="Calibri"/>
              <a:cs typeface="Calibri"/>
              <a:sym typeface="Calibri"/>
            </a:endParaRPr>
          </a:p>
        </p:txBody>
      </p:sp>
      <p:sp>
        <p:nvSpPr>
          <p:cNvPr id="168" name="Google Shape;168;p26"/>
          <p:cNvSpPr txBox="1"/>
          <p:nvPr/>
        </p:nvSpPr>
        <p:spPr>
          <a:xfrm>
            <a:off x="498167" y="4118134"/>
            <a:ext cx="9564800" cy="533504"/>
          </a:xfrm>
          <a:prstGeom prst="rect">
            <a:avLst/>
          </a:prstGeom>
          <a:noFill/>
          <a:ln>
            <a:noFill/>
          </a:ln>
        </p:spPr>
        <p:txBody>
          <a:bodyPr spcFirstLastPara="1" wrap="square" lIns="121900" tIns="121900" rIns="121900" bIns="121900" anchor="t" anchorCtr="0">
            <a:spAutoFit/>
          </a:bodyPr>
          <a:lstStyle/>
          <a:p>
            <a:pPr defTabSz="1219170"/>
            <a:endParaRPr sz="1867">
              <a:latin typeface="Calibri"/>
              <a:ea typeface="Calibri"/>
              <a:cs typeface="Calibri"/>
              <a:sym typeface="Calibri"/>
            </a:endParaRPr>
          </a:p>
        </p:txBody>
      </p:sp>
      <p:pic>
        <p:nvPicPr>
          <p:cNvPr id="169" name="Google Shape;169;p26"/>
          <p:cNvPicPr preferRelativeResize="0"/>
          <p:nvPr/>
        </p:nvPicPr>
        <p:blipFill>
          <a:blip r:embed="rId3">
            <a:alphaModFix/>
          </a:blip>
          <a:stretch>
            <a:fillRect/>
          </a:stretch>
        </p:blipFill>
        <p:spPr>
          <a:xfrm>
            <a:off x="1" y="461367"/>
            <a:ext cx="12192004" cy="5935267"/>
          </a:xfrm>
          <a:prstGeom prst="rect">
            <a:avLst/>
          </a:prstGeom>
          <a:noFill/>
          <a:ln>
            <a:noFill/>
          </a:ln>
        </p:spPr>
      </p:pic>
      <p:sp>
        <p:nvSpPr>
          <p:cNvPr id="170" name="Google Shape;170;p26"/>
          <p:cNvSpPr txBox="1"/>
          <p:nvPr/>
        </p:nvSpPr>
        <p:spPr>
          <a:xfrm>
            <a:off x="846867" y="5031400"/>
            <a:ext cx="4350800" cy="718170"/>
          </a:xfrm>
          <a:prstGeom prst="rect">
            <a:avLst/>
          </a:prstGeom>
          <a:noFill/>
          <a:ln>
            <a:noFill/>
          </a:ln>
        </p:spPr>
        <p:txBody>
          <a:bodyPr spcFirstLastPara="1" wrap="square" lIns="121900" tIns="121900" rIns="121900" bIns="121900" anchor="t" anchorCtr="0">
            <a:spAutoFit/>
          </a:bodyPr>
          <a:lstStyle/>
          <a:p>
            <a:pPr defTabSz="1219170"/>
            <a:endParaRPr sz="3067" b="1">
              <a:solidFill>
                <a:srgbClr val="FEB5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4"/>
        <p:cNvGrpSpPr/>
        <p:nvPr/>
      </p:nvGrpSpPr>
      <p:grpSpPr>
        <a:xfrm>
          <a:off x="0" y="0"/>
          <a:ext cx="0" cy="0"/>
          <a:chOff x="0" y="0"/>
          <a:chExt cx="0" cy="0"/>
        </a:xfrm>
      </p:grpSpPr>
      <p:pic>
        <p:nvPicPr>
          <p:cNvPr id="175" name="Google Shape;175;p27"/>
          <p:cNvPicPr preferRelativeResize="0"/>
          <p:nvPr/>
        </p:nvPicPr>
        <p:blipFill>
          <a:blip r:embed="rId3">
            <a:alphaModFix/>
          </a:blip>
          <a:stretch>
            <a:fillRect/>
          </a:stretch>
        </p:blipFill>
        <p:spPr>
          <a:xfrm>
            <a:off x="203200" y="1124434"/>
            <a:ext cx="11785605" cy="4805167"/>
          </a:xfrm>
          <a:prstGeom prst="rect">
            <a:avLst/>
          </a:prstGeom>
          <a:noFill/>
          <a:ln>
            <a:noFill/>
          </a:ln>
        </p:spPr>
      </p:pic>
      <p:pic>
        <p:nvPicPr>
          <p:cNvPr id="176" name="Google Shape;176;p27"/>
          <p:cNvPicPr preferRelativeResize="0"/>
          <p:nvPr/>
        </p:nvPicPr>
        <p:blipFill>
          <a:blip r:embed="rId4">
            <a:alphaModFix/>
          </a:blip>
          <a:stretch>
            <a:fillRect/>
          </a:stretch>
        </p:blipFill>
        <p:spPr>
          <a:xfrm>
            <a:off x="1" y="839220"/>
            <a:ext cx="12192001" cy="51795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0"/>
        <p:cNvGrpSpPr/>
        <p:nvPr/>
      </p:nvGrpSpPr>
      <p:grpSpPr>
        <a:xfrm>
          <a:off x="0" y="0"/>
          <a:ext cx="0" cy="0"/>
          <a:chOff x="0" y="0"/>
          <a:chExt cx="0" cy="0"/>
        </a:xfrm>
      </p:grpSpPr>
      <p:pic>
        <p:nvPicPr>
          <p:cNvPr id="181" name="Google Shape;181;p28"/>
          <p:cNvPicPr preferRelativeResize="0"/>
          <p:nvPr/>
        </p:nvPicPr>
        <p:blipFill>
          <a:blip r:embed="rId3">
            <a:alphaModFix/>
          </a:blip>
          <a:stretch>
            <a:fillRect/>
          </a:stretch>
        </p:blipFill>
        <p:spPr>
          <a:xfrm>
            <a:off x="203200" y="1124434"/>
            <a:ext cx="11785605" cy="4805167"/>
          </a:xfrm>
          <a:prstGeom prst="rect">
            <a:avLst/>
          </a:prstGeom>
          <a:noFill/>
          <a:ln>
            <a:noFill/>
          </a:ln>
        </p:spPr>
      </p:pic>
      <p:grpSp>
        <p:nvGrpSpPr>
          <p:cNvPr id="182" name="Google Shape;182;p28"/>
          <p:cNvGrpSpPr/>
          <p:nvPr/>
        </p:nvGrpSpPr>
        <p:grpSpPr>
          <a:xfrm>
            <a:off x="0" y="839220"/>
            <a:ext cx="12192003" cy="5179560"/>
            <a:chOff x="0" y="629415"/>
            <a:chExt cx="9144002" cy="3884670"/>
          </a:xfrm>
        </p:grpSpPr>
        <p:pic>
          <p:nvPicPr>
            <p:cNvPr id="183" name="Google Shape;183;p28"/>
            <p:cNvPicPr preferRelativeResize="0"/>
            <p:nvPr/>
          </p:nvPicPr>
          <p:blipFill>
            <a:blip r:embed="rId4">
              <a:alphaModFix/>
            </a:blip>
            <a:stretch>
              <a:fillRect/>
            </a:stretch>
          </p:blipFill>
          <p:spPr>
            <a:xfrm>
              <a:off x="0" y="629415"/>
              <a:ext cx="9144001" cy="3884670"/>
            </a:xfrm>
            <a:prstGeom prst="rect">
              <a:avLst/>
            </a:prstGeom>
            <a:noFill/>
            <a:ln>
              <a:noFill/>
            </a:ln>
          </p:spPr>
        </p:pic>
        <p:pic>
          <p:nvPicPr>
            <p:cNvPr id="184" name="Google Shape;184;p28"/>
            <p:cNvPicPr preferRelativeResize="0"/>
            <p:nvPr/>
          </p:nvPicPr>
          <p:blipFill>
            <a:blip r:embed="rId5">
              <a:alphaModFix/>
            </a:blip>
            <a:stretch>
              <a:fillRect/>
            </a:stretch>
          </p:blipFill>
          <p:spPr>
            <a:xfrm>
              <a:off x="0" y="1452140"/>
              <a:ext cx="9144002" cy="2995071"/>
            </a:xfrm>
            <a:prstGeom prst="rect">
              <a:avLst/>
            </a:prstGeom>
            <a:noFill/>
            <a:ln>
              <a:noFill/>
            </a:ln>
          </p:spPr>
        </p:pic>
      </p:grpSp>
    </p:spTree>
  </p:cSld>
  <p:clrMapOvr>
    <a:masterClrMapping/>
  </p:clrMapOvr>
</p:sld>
</file>

<file path=ppt/theme/theme1.xml><?xml version="1.0" encoding="utf-8"?>
<a:theme xmlns:a="http://schemas.openxmlformats.org/drawingml/2006/main" name="9_Office Theme">
  <a:themeElements>
    <a:clrScheme name="NEW2017_GLR_theme">
      <a:dk1>
        <a:srgbClr val="000000"/>
      </a:dk1>
      <a:lt1>
        <a:srgbClr val="FFFFFF"/>
      </a:lt1>
      <a:dk2>
        <a:srgbClr val="44439B"/>
      </a:dk2>
      <a:lt2>
        <a:srgbClr val="505050"/>
      </a:lt2>
      <a:accent1>
        <a:srgbClr val="746EB0"/>
      </a:accent1>
      <a:accent2>
        <a:srgbClr val="F68220"/>
      </a:accent2>
      <a:accent3>
        <a:srgbClr val="FEBD11"/>
      </a:accent3>
      <a:accent4>
        <a:srgbClr val="A0DBE8"/>
      </a:accent4>
      <a:accent5>
        <a:srgbClr val="A59ECE"/>
      </a:accent5>
      <a:accent6>
        <a:srgbClr val="6D6E71"/>
      </a:accent6>
      <a:hlink>
        <a:srgbClr val="44439B"/>
      </a:hlink>
      <a:folHlink>
        <a:srgbClr val="A59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NEW2017_GLR_theme">
      <a:dk1>
        <a:sysClr val="windowText" lastClr="000000"/>
      </a:dk1>
      <a:lt1>
        <a:srgbClr val="FFFFFF"/>
      </a:lt1>
      <a:dk2>
        <a:srgbClr val="44439B"/>
      </a:dk2>
      <a:lt2>
        <a:srgbClr val="505050"/>
      </a:lt2>
      <a:accent1>
        <a:srgbClr val="746EB0"/>
      </a:accent1>
      <a:accent2>
        <a:srgbClr val="F68220"/>
      </a:accent2>
      <a:accent3>
        <a:srgbClr val="FEBD11"/>
      </a:accent3>
      <a:accent4>
        <a:srgbClr val="A0DBE8"/>
      </a:accent4>
      <a:accent5>
        <a:srgbClr val="A59ECE"/>
      </a:accent5>
      <a:accent6>
        <a:srgbClr val="6D6E71"/>
      </a:accent6>
      <a:hlink>
        <a:srgbClr val="44439B"/>
      </a:hlink>
      <a:folHlink>
        <a:srgbClr val="A59E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NEW2017_GLR_theme">
      <a:dk1>
        <a:srgbClr val="000000"/>
      </a:dk1>
      <a:lt1>
        <a:srgbClr val="FFFFFF"/>
      </a:lt1>
      <a:dk2>
        <a:srgbClr val="44439B"/>
      </a:dk2>
      <a:lt2>
        <a:srgbClr val="505050"/>
      </a:lt2>
      <a:accent1>
        <a:srgbClr val="746EB0"/>
      </a:accent1>
      <a:accent2>
        <a:srgbClr val="F68220"/>
      </a:accent2>
      <a:accent3>
        <a:srgbClr val="FEBD11"/>
      </a:accent3>
      <a:accent4>
        <a:srgbClr val="A0DBE8"/>
      </a:accent4>
      <a:accent5>
        <a:srgbClr val="A59ECE"/>
      </a:accent5>
      <a:accent6>
        <a:srgbClr val="6D6E71"/>
      </a:accent6>
      <a:hlink>
        <a:srgbClr val="44439B"/>
      </a:hlink>
      <a:folHlink>
        <a:srgbClr val="A59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1111</Words>
  <Application>Microsoft Macintosh PowerPoint</Application>
  <PresentationFormat>Widescreen</PresentationFormat>
  <Paragraphs>170</Paragraphs>
  <Slides>18</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aktiv</vt:lpstr>
      <vt:lpstr>Arial</vt:lpstr>
      <vt:lpstr>Calibri</vt:lpstr>
      <vt:lpstr>Courier New</vt:lpstr>
      <vt:lpstr>Noto Sans Symbols</vt:lpstr>
      <vt:lpstr>Roboto</vt:lpstr>
      <vt:lpstr>Wingdings</vt:lpstr>
      <vt:lpstr>9_Office Theme</vt:lpstr>
      <vt:lpstr>10_Office Theme</vt:lpstr>
      <vt:lpstr>Office Theme</vt:lpstr>
      <vt:lpstr>14_Office Theme</vt:lpstr>
      <vt:lpstr>The CARE Fund:  A Philanthropic Initiative to Meet the Moment</vt:lpstr>
      <vt:lpstr>PowerPoint Presentation</vt:lpstr>
      <vt:lpstr>Plenary Sessions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the CARE Fund?</vt:lpstr>
      <vt:lpstr>Rapid Response Docket</vt:lpstr>
      <vt:lpstr> </vt:lpstr>
      <vt:lpstr>PowerPoint Presentation</vt:lpstr>
      <vt:lpstr>PowerPoint Presentation</vt:lpstr>
      <vt:lpstr>State Events</vt:lpstr>
      <vt:lpstr>Plenary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Venkateswaran, Nitya</dc:creator>
  <cp:lastModifiedBy>Rebecca Wheeler</cp:lastModifiedBy>
  <cp:revision>38</cp:revision>
  <dcterms:modified xsi:type="dcterms:W3CDTF">2021-07-28T02:40:41Z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0x01010046AB6292B8355141B00B3AEAAA3652E4</vt:lpwstr>
  </property>
</Properties>
</file>