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709" r:id="rId2"/>
    <p:sldMasterId id="2147483713" r:id="rId3"/>
    <p:sldMasterId id="2147483751" r:id="rId4"/>
    <p:sldMasterId id="2147483764" r:id="rId5"/>
  </p:sldMasterIdLst>
  <p:notesMasterIdLst>
    <p:notesMasterId r:id="rId19"/>
  </p:notesMasterIdLst>
  <p:sldIdLst>
    <p:sldId id="259" r:id="rId6"/>
    <p:sldId id="260" r:id="rId7"/>
    <p:sldId id="269" r:id="rId8"/>
    <p:sldId id="3334" r:id="rId9"/>
    <p:sldId id="266" r:id="rId10"/>
    <p:sldId id="261" r:id="rId11"/>
    <p:sldId id="280" r:id="rId12"/>
    <p:sldId id="281" r:id="rId13"/>
    <p:sldId id="282" r:id="rId14"/>
    <p:sldId id="283" r:id="rId15"/>
    <p:sldId id="284" r:id="rId16"/>
    <p:sldId id="278" r:id="rId17"/>
    <p:sldId id="279" r:id="rId18"/>
  </p:sldIdLst>
  <p:sldSz cx="12192000" cy="6858000"/>
  <p:notesSz cx="6858000" cy="9144000"/>
  <p:embeddedFontLst>
    <p:embeddedFont>
      <p:font typeface="Bahnschrift Light Condensed" panose="020B0502040204020203" pitchFamily="34"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Cordia New" panose="020B0502040204020203" pitchFamily="34" charset="-34"/>
      <p:regular r:id="rId27"/>
      <p:bold r:id="rId28"/>
      <p:italic r:id="rId29"/>
      <p:boldItalic r:id="rId30"/>
    </p:embeddedFont>
    <p:embeddedFont>
      <p:font typeface="Lato" panose="020F0502020204030203" pitchFamily="34" charset="0"/>
      <p:regular r:id="rId31"/>
      <p:bold r:id="rId32"/>
      <p:italic r:id="rId33"/>
      <p:boldItalic r:id="rId34"/>
    </p:embeddedFont>
    <p:embeddedFont>
      <p:font typeface="Lato Black" panose="020B0604020202020204" pitchFamily="34" charset="0"/>
      <p:bold r:id="rId35"/>
      <p:italic r:id="rId36"/>
      <p:boldItalic r:id="rId37"/>
    </p:embeddedFont>
    <p:embeddedFont>
      <p:font typeface="Roboto" panose="02000000000000000000"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hj+hBiTHKUFQjpL0MboPnWWncl7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ED2816-4E33-4583-BC89-3458093548C8}">
  <a:tblStyle styleId="{DFED2816-4E33-4583-BC89-3458093548C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5"/>
  </p:normalViewPr>
  <p:slideViewPr>
    <p:cSldViewPr snapToGrid="0">
      <p:cViewPr varScale="1">
        <p:scale>
          <a:sx n="59" d="100"/>
          <a:sy n="59" d="100"/>
        </p:scale>
        <p:origin x="9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63" Type="http://customschemas.google.com/relationships/presentationmetadata" Target="meta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font" Target="fonts/font12.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64"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67" Type="http://schemas.openxmlformats.org/officeDocument/2006/relationships/tableStyles" Target="tableStyles.xml"/><Relationship Id="rId20" Type="http://schemas.openxmlformats.org/officeDocument/2006/relationships/font" Target="fonts/font1.fntdata"/><Relationship Id="rId41"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faef59ef9d_9_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1faef59ef9d_9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faef59ef9d_9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g1faef59ef9d_9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Font typeface="Calibri"/>
              <a:buChar char="●"/>
            </a:pPr>
            <a:r>
              <a:rPr lang="en"/>
              <a:t>Sierra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faef59ef9d_9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g1faef59ef9d_9_52: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faef59ef9d_9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1" name="Google Shape;611;g1faef59ef9d_9_61: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05ab61bf56_0_2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70" name="Google Shape;270;g205ab61bf56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05ab61bf56_0_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05ab61bf56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05ab61bf56_0_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05ab61bf56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05ab61bf56_0_9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05ab61bf56_0_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05ab61bf56_0_9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05ab61bf56_0_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d92f812204_0_114:notes"/>
          <p:cNvSpPr>
            <a:spLocks noGrp="1" noRot="1" noChangeAspect="1"/>
          </p:cNvSpPr>
          <p:nvPr>
            <p:ph type="sldImg" idx="2"/>
          </p:nvPr>
        </p:nvSpPr>
        <p:spPr>
          <a:xfrm>
            <a:off x="368050" y="668168"/>
            <a:ext cx="5888700" cy="334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1d92f812204_0_114:notes"/>
          <p:cNvSpPr txBox="1">
            <a:spLocks noGrp="1"/>
          </p:cNvSpPr>
          <p:nvPr>
            <p:ph type="body" idx="1"/>
          </p:nvPr>
        </p:nvSpPr>
        <p:spPr>
          <a:xfrm>
            <a:off x="662490" y="4231729"/>
            <a:ext cx="5299800" cy="4008900"/>
          </a:xfrm>
          <a:prstGeom prst="rect">
            <a:avLst/>
          </a:prstGeom>
          <a:noFill/>
          <a:ln>
            <a:noFill/>
          </a:ln>
        </p:spPr>
        <p:txBody>
          <a:bodyPr spcFirstLastPara="1" wrap="square" lIns="88575" tIns="44275" rIns="88575" bIns="44275" anchor="t" anchorCtr="0">
            <a:noAutofit/>
          </a:bodyPr>
          <a:lstStyle/>
          <a:p>
            <a:pPr marL="15240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
        <p:nvSpPr>
          <p:cNvPr id="195" name="Google Shape;195;g1d92f812204_0_126"/>
          <p:cNvSpPr txBox="1">
            <a:spLocks noGrp="1"/>
          </p:cNvSpPr>
          <p:nvPr>
            <p:ph type="dt" idx="10"/>
          </p:nvPr>
        </p:nvSpPr>
        <p:spPr>
          <a:xfrm>
            <a:off x="129839" y="6356352"/>
            <a:ext cx="2844900" cy="365100"/>
          </a:xfrm>
          <a:prstGeom prst="rect">
            <a:avLst/>
          </a:prstGeom>
          <a:noFill/>
          <a:ln>
            <a:noFill/>
          </a:ln>
        </p:spPr>
        <p:txBody>
          <a:bodyPr spcFirstLastPara="1" wrap="square" lIns="91375" tIns="45675" rIns="91375" bIns="45675" anchor="ctr" anchorCtr="0">
            <a:noAutofit/>
          </a:bodyPr>
          <a:lstStyle>
            <a:lvl1pPr lvl="0" algn="l" rtl="0">
              <a:lnSpc>
                <a:spcPct val="100000"/>
              </a:lnSpc>
              <a:spcBef>
                <a:spcPts val="0"/>
              </a:spcBef>
              <a:spcAft>
                <a:spcPts val="0"/>
              </a:spcAft>
              <a:buSzPts val="9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6" name="Google Shape;196;g1d92f812204_0_126"/>
          <p:cNvSpPr txBox="1">
            <a:spLocks noGrp="1"/>
          </p:cNvSpPr>
          <p:nvPr>
            <p:ph type="ftr" idx="11"/>
          </p:nvPr>
        </p:nvSpPr>
        <p:spPr>
          <a:xfrm>
            <a:off x="1834455" y="6356352"/>
            <a:ext cx="9767100" cy="365100"/>
          </a:xfrm>
          <a:prstGeom prst="rect">
            <a:avLst/>
          </a:prstGeom>
          <a:noFill/>
          <a:ln>
            <a:noFill/>
          </a:ln>
        </p:spPr>
        <p:txBody>
          <a:bodyPr spcFirstLastPara="1" wrap="square" lIns="91375" tIns="45675" rIns="91375" bIns="45675" anchor="ctr" anchorCtr="0">
            <a:noAutofit/>
          </a:bodyPr>
          <a:lstStyle>
            <a:lvl1pPr lvl="0" algn="l" rtl="0">
              <a:lnSpc>
                <a:spcPct val="100000"/>
              </a:lnSpc>
              <a:spcBef>
                <a:spcPts val="0"/>
              </a:spcBef>
              <a:spcAft>
                <a:spcPts val="0"/>
              </a:spcAft>
              <a:buSzPts val="12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7" name="Google Shape;197;g1d92f812204_0_126"/>
          <p:cNvSpPr txBox="1">
            <a:spLocks noGrp="1"/>
          </p:cNvSpPr>
          <p:nvPr>
            <p:ph type="sldNum" idx="12"/>
          </p:nvPr>
        </p:nvSpPr>
        <p:spPr>
          <a:xfrm>
            <a:off x="8737600" y="6356352"/>
            <a:ext cx="2844900" cy="365100"/>
          </a:xfrm>
          <a:prstGeom prst="rect">
            <a:avLst/>
          </a:prstGeom>
          <a:noFill/>
          <a:ln>
            <a:noFill/>
          </a:ln>
        </p:spPr>
        <p:txBody>
          <a:bodyPr spcFirstLastPara="1" wrap="square" lIns="91375" tIns="45675" rIns="91375" bIns="45675" anchor="ctr" anchorCtr="0">
            <a:noAutofit/>
          </a:bodyPr>
          <a:lstStyle>
            <a:lvl1pPr marL="0" marR="0" lvl="0" indent="0" algn="r" rtl="0">
              <a:lnSpc>
                <a:spcPct val="100000"/>
              </a:lnSpc>
              <a:spcBef>
                <a:spcPts val="0"/>
              </a:spcBef>
              <a:spcAft>
                <a:spcPts val="0"/>
              </a:spcAft>
              <a:buClr>
                <a:srgbClr val="888888"/>
              </a:buClr>
              <a:buSzPts val="1200"/>
              <a:buFont typeface="Arial"/>
              <a:buNone/>
              <a:defRPr>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Arial"/>
              <a:buNone/>
              <a:defRPr>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Arial"/>
              <a:buNone/>
              <a:defRPr>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Arial"/>
              <a:buNone/>
              <a:defRPr>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Arial"/>
              <a:buNone/>
              <a:defRPr>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Arial"/>
              <a:buNone/>
              <a:defRPr>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Arial"/>
              <a:buNone/>
              <a:defRPr>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Arial"/>
              <a:buNone/>
              <a:defRPr>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Arial"/>
              <a:buNone/>
              <a:defRPr>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98" name="Google Shape;198;g1d92f812204_0_126" descr="blank wide.pdf"/>
          <p:cNvPicPr preferRelativeResize="0"/>
          <p:nvPr/>
        </p:nvPicPr>
        <p:blipFill rotWithShape="1">
          <a:blip r:embed="rId2">
            <a:alphaModFix/>
          </a:blip>
          <a:srcRect/>
          <a:stretch/>
        </p:blipFill>
        <p:spPr>
          <a:xfrm>
            <a:off x="0" y="0"/>
            <a:ext cx="12192001"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 corner pink">
  <p:cSld name="Section header - corner pink">
    <p:bg>
      <p:bgPr>
        <a:solidFill>
          <a:schemeClr val="accent4"/>
        </a:solid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4200"/>
              <a:buFont typeface="Lato"/>
              <a:buNone/>
              <a:defRPr sz="5600" b="1">
                <a:solidFill>
                  <a:schemeClr val="dk2"/>
                </a:solidFill>
                <a:latin typeface="Lato"/>
                <a:ea typeface="Lato"/>
                <a:cs typeface="Lato"/>
                <a:sym typeface="Lato"/>
              </a:defRPr>
            </a:lvl1pPr>
            <a:lvl2pPr lvl="1" rtl="0">
              <a:spcBef>
                <a:spcPts val="0"/>
              </a:spcBef>
              <a:spcAft>
                <a:spcPts val="0"/>
              </a:spcAft>
              <a:buClr>
                <a:schemeClr val="dk2"/>
              </a:buClr>
              <a:buSzPts val="4200"/>
              <a:buNone/>
              <a:defRPr sz="5600">
                <a:solidFill>
                  <a:schemeClr val="dk2"/>
                </a:solidFill>
              </a:defRPr>
            </a:lvl2pPr>
            <a:lvl3pPr lvl="2" rtl="0">
              <a:spcBef>
                <a:spcPts val="0"/>
              </a:spcBef>
              <a:spcAft>
                <a:spcPts val="0"/>
              </a:spcAft>
              <a:buClr>
                <a:schemeClr val="dk2"/>
              </a:buClr>
              <a:buSzPts val="4200"/>
              <a:buNone/>
              <a:defRPr sz="5600">
                <a:solidFill>
                  <a:schemeClr val="dk2"/>
                </a:solidFill>
              </a:defRPr>
            </a:lvl3pPr>
            <a:lvl4pPr lvl="3" rtl="0">
              <a:spcBef>
                <a:spcPts val="0"/>
              </a:spcBef>
              <a:spcAft>
                <a:spcPts val="0"/>
              </a:spcAft>
              <a:buClr>
                <a:schemeClr val="dk2"/>
              </a:buClr>
              <a:buSzPts val="4200"/>
              <a:buNone/>
              <a:defRPr sz="5600">
                <a:solidFill>
                  <a:schemeClr val="dk2"/>
                </a:solidFill>
              </a:defRPr>
            </a:lvl4pPr>
            <a:lvl5pPr lvl="4" rtl="0">
              <a:spcBef>
                <a:spcPts val="0"/>
              </a:spcBef>
              <a:spcAft>
                <a:spcPts val="0"/>
              </a:spcAft>
              <a:buClr>
                <a:schemeClr val="dk2"/>
              </a:buClr>
              <a:buSzPts val="4200"/>
              <a:buNone/>
              <a:defRPr sz="5600">
                <a:solidFill>
                  <a:schemeClr val="dk2"/>
                </a:solidFill>
              </a:defRPr>
            </a:lvl5pPr>
            <a:lvl6pPr lvl="5" rtl="0">
              <a:spcBef>
                <a:spcPts val="0"/>
              </a:spcBef>
              <a:spcAft>
                <a:spcPts val="0"/>
              </a:spcAft>
              <a:buClr>
                <a:schemeClr val="dk2"/>
              </a:buClr>
              <a:buSzPts val="4200"/>
              <a:buNone/>
              <a:defRPr sz="5600">
                <a:solidFill>
                  <a:schemeClr val="dk2"/>
                </a:solidFill>
              </a:defRPr>
            </a:lvl6pPr>
            <a:lvl7pPr lvl="6" rtl="0">
              <a:spcBef>
                <a:spcPts val="0"/>
              </a:spcBef>
              <a:spcAft>
                <a:spcPts val="0"/>
              </a:spcAft>
              <a:buClr>
                <a:schemeClr val="dk2"/>
              </a:buClr>
              <a:buSzPts val="4200"/>
              <a:buNone/>
              <a:defRPr sz="5600">
                <a:solidFill>
                  <a:schemeClr val="dk2"/>
                </a:solidFill>
              </a:defRPr>
            </a:lvl7pPr>
            <a:lvl8pPr lvl="7" rtl="0">
              <a:spcBef>
                <a:spcPts val="0"/>
              </a:spcBef>
              <a:spcAft>
                <a:spcPts val="0"/>
              </a:spcAft>
              <a:buClr>
                <a:schemeClr val="dk2"/>
              </a:buClr>
              <a:buSzPts val="4200"/>
              <a:buNone/>
              <a:defRPr sz="5600">
                <a:solidFill>
                  <a:schemeClr val="dk2"/>
                </a:solidFill>
              </a:defRPr>
            </a:lvl8pPr>
            <a:lvl9pPr lvl="8" rtl="0">
              <a:spcBef>
                <a:spcPts val="0"/>
              </a:spcBef>
              <a:spcAft>
                <a:spcPts val="0"/>
              </a:spcAft>
              <a:buClr>
                <a:schemeClr val="dk2"/>
              </a:buClr>
              <a:buSzPts val="4200"/>
              <a:buNone/>
              <a:defRPr sz="5600">
                <a:solidFill>
                  <a:schemeClr val="dk2"/>
                </a:solidFill>
              </a:defRPr>
            </a:lvl9pPr>
          </a:lstStyle>
          <a:p>
            <a:endParaRPr/>
          </a:p>
        </p:txBody>
      </p:sp>
      <p:sp>
        <p:nvSpPr>
          <p:cNvPr id="33" name="Google Shape;33;p6"/>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4" name="Google Shape;34;p6" descr="null"/>
          <p:cNvPicPr preferRelativeResize="0"/>
          <p:nvPr/>
        </p:nvPicPr>
        <p:blipFill rotWithShape="1">
          <a:blip r:embed="rId2">
            <a:alphaModFix/>
          </a:blip>
          <a:srcRect/>
          <a:stretch/>
        </p:blipFill>
        <p:spPr>
          <a:xfrm>
            <a:off x="1" y="3279101"/>
            <a:ext cx="5797833" cy="3578900"/>
          </a:xfrm>
          <a:prstGeom prst="rect">
            <a:avLst/>
          </a:prstGeom>
          <a:noFill/>
          <a:ln>
            <a:noFill/>
          </a:ln>
        </p:spPr>
      </p:pic>
      <p:sp>
        <p:nvSpPr>
          <p:cNvPr id="35" name="Google Shape;35;p6"/>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rgbClr val="F3F3F3"/>
                </a:solidFill>
                <a:latin typeface="Lato"/>
                <a:ea typeface="Lato"/>
                <a:cs typeface="Lato"/>
                <a:sym typeface="Lato"/>
              </a:rPr>
              <a:t>© 2022 </a:t>
            </a:r>
            <a:r>
              <a:rPr lang="en" sz="933" b="1">
                <a:solidFill>
                  <a:srgbClr val="F3F3F3"/>
                </a:solidFill>
                <a:latin typeface="Lato"/>
                <a:ea typeface="Lato"/>
                <a:cs typeface="Lato"/>
                <a:sym typeface="Lato"/>
              </a:rPr>
              <a:t>CAST | Until learning has no limits</a:t>
            </a:r>
            <a:r>
              <a:rPr lang="en" sz="933" baseline="30000">
                <a:solidFill>
                  <a:srgbClr val="F3F3F3"/>
                </a:solidFill>
                <a:latin typeface="Lato"/>
                <a:ea typeface="Lato"/>
                <a:cs typeface="Lato"/>
                <a:sym typeface="Lato"/>
              </a:rPr>
              <a:t>®</a:t>
            </a:r>
            <a:endParaRPr sz="933">
              <a:solidFill>
                <a:srgbClr val="F3F3F3"/>
              </a:solidFill>
              <a:latin typeface="Lato"/>
              <a:ea typeface="Lato"/>
              <a:cs typeface="Lato"/>
              <a:sym typeface="Lato"/>
            </a:endParaRPr>
          </a:p>
        </p:txBody>
      </p:sp>
    </p:spTree>
    <p:extLst>
      <p:ext uri="{BB962C8B-B14F-4D97-AF65-F5344CB8AC3E}">
        <p14:creationId xmlns:p14="http://schemas.microsoft.com/office/powerpoint/2010/main" val="3259156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 corner gray on light bg">
  <p:cSld name="Section header - corner gray on light bg">
    <p:bg>
      <p:bgPr>
        <a:solidFill>
          <a:schemeClr val="dk2"/>
        </a:solidFill>
        <a:effectLst/>
      </p:bgPr>
    </p:bg>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4200"/>
              <a:buFont typeface="Lato"/>
              <a:buNone/>
              <a:defRPr sz="5600" b="1">
                <a:solidFill>
                  <a:schemeClr val="dk1"/>
                </a:solidFill>
                <a:latin typeface="Lato"/>
                <a:ea typeface="Lato"/>
                <a:cs typeface="Lato"/>
                <a:sym typeface="Lato"/>
              </a:defRPr>
            </a:lvl1pPr>
            <a:lvl2pPr lvl="1" rtl="0">
              <a:spcBef>
                <a:spcPts val="0"/>
              </a:spcBef>
              <a:spcAft>
                <a:spcPts val="0"/>
              </a:spcAft>
              <a:buClr>
                <a:schemeClr val="dk1"/>
              </a:buClr>
              <a:buSzPts val="4200"/>
              <a:buNone/>
              <a:defRPr sz="5600">
                <a:solidFill>
                  <a:schemeClr val="dk1"/>
                </a:solidFill>
              </a:defRPr>
            </a:lvl2pPr>
            <a:lvl3pPr lvl="2" rtl="0">
              <a:spcBef>
                <a:spcPts val="0"/>
              </a:spcBef>
              <a:spcAft>
                <a:spcPts val="0"/>
              </a:spcAft>
              <a:buClr>
                <a:schemeClr val="dk1"/>
              </a:buClr>
              <a:buSzPts val="4200"/>
              <a:buNone/>
              <a:defRPr sz="5600">
                <a:solidFill>
                  <a:schemeClr val="dk1"/>
                </a:solidFill>
              </a:defRPr>
            </a:lvl3pPr>
            <a:lvl4pPr lvl="3" rtl="0">
              <a:spcBef>
                <a:spcPts val="0"/>
              </a:spcBef>
              <a:spcAft>
                <a:spcPts val="0"/>
              </a:spcAft>
              <a:buClr>
                <a:schemeClr val="dk1"/>
              </a:buClr>
              <a:buSzPts val="4200"/>
              <a:buNone/>
              <a:defRPr sz="5600">
                <a:solidFill>
                  <a:schemeClr val="dk1"/>
                </a:solidFill>
              </a:defRPr>
            </a:lvl4pPr>
            <a:lvl5pPr lvl="4" rtl="0">
              <a:spcBef>
                <a:spcPts val="0"/>
              </a:spcBef>
              <a:spcAft>
                <a:spcPts val="0"/>
              </a:spcAft>
              <a:buClr>
                <a:schemeClr val="dk1"/>
              </a:buClr>
              <a:buSzPts val="4200"/>
              <a:buNone/>
              <a:defRPr sz="5600">
                <a:solidFill>
                  <a:schemeClr val="dk1"/>
                </a:solidFill>
              </a:defRPr>
            </a:lvl5pPr>
            <a:lvl6pPr lvl="5" rtl="0">
              <a:spcBef>
                <a:spcPts val="0"/>
              </a:spcBef>
              <a:spcAft>
                <a:spcPts val="0"/>
              </a:spcAft>
              <a:buClr>
                <a:schemeClr val="dk1"/>
              </a:buClr>
              <a:buSzPts val="4200"/>
              <a:buNone/>
              <a:defRPr sz="5600">
                <a:solidFill>
                  <a:schemeClr val="dk1"/>
                </a:solidFill>
              </a:defRPr>
            </a:lvl6pPr>
            <a:lvl7pPr lvl="6" rtl="0">
              <a:spcBef>
                <a:spcPts val="0"/>
              </a:spcBef>
              <a:spcAft>
                <a:spcPts val="0"/>
              </a:spcAft>
              <a:buClr>
                <a:schemeClr val="dk1"/>
              </a:buClr>
              <a:buSzPts val="4200"/>
              <a:buNone/>
              <a:defRPr sz="5600">
                <a:solidFill>
                  <a:schemeClr val="dk1"/>
                </a:solidFill>
              </a:defRPr>
            </a:lvl7pPr>
            <a:lvl8pPr lvl="7" rtl="0">
              <a:spcBef>
                <a:spcPts val="0"/>
              </a:spcBef>
              <a:spcAft>
                <a:spcPts val="0"/>
              </a:spcAft>
              <a:buClr>
                <a:schemeClr val="dk1"/>
              </a:buClr>
              <a:buSzPts val="4200"/>
              <a:buNone/>
              <a:defRPr sz="5600">
                <a:solidFill>
                  <a:schemeClr val="dk1"/>
                </a:solidFill>
              </a:defRPr>
            </a:lvl8pPr>
            <a:lvl9pPr lvl="8" rtl="0">
              <a:spcBef>
                <a:spcPts val="0"/>
              </a:spcBef>
              <a:spcAft>
                <a:spcPts val="0"/>
              </a:spcAft>
              <a:buClr>
                <a:schemeClr val="dk1"/>
              </a:buClr>
              <a:buSzPts val="4200"/>
              <a:buNone/>
              <a:defRPr sz="5600">
                <a:solidFill>
                  <a:schemeClr val="dk1"/>
                </a:solidFill>
              </a:defRPr>
            </a:lvl9pPr>
          </a:lstStyle>
          <a:p>
            <a:endParaRPr/>
          </a:p>
        </p:txBody>
      </p:sp>
      <p:sp>
        <p:nvSpPr>
          <p:cNvPr id="38" name="Google Shape;38;p7"/>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pic>
        <p:nvPicPr>
          <p:cNvPr id="39" name="Google Shape;39;p7" descr="null"/>
          <p:cNvPicPr preferRelativeResize="0"/>
          <p:nvPr/>
        </p:nvPicPr>
        <p:blipFill rotWithShape="1">
          <a:blip r:embed="rId2">
            <a:alphaModFix/>
          </a:blip>
          <a:srcRect/>
          <a:stretch/>
        </p:blipFill>
        <p:spPr>
          <a:xfrm>
            <a:off x="1" y="3279101"/>
            <a:ext cx="5797833" cy="3578900"/>
          </a:xfrm>
          <a:prstGeom prst="rect">
            <a:avLst/>
          </a:prstGeom>
          <a:noFill/>
          <a:ln>
            <a:noFill/>
          </a:ln>
        </p:spPr>
      </p:pic>
      <p:sp>
        <p:nvSpPr>
          <p:cNvPr id="40" name="Google Shape;40;p7"/>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val="1527878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 gray mark L">
  <p:cSld name="Section header - gray mark L">
    <p:bg>
      <p:bgPr>
        <a:solidFill>
          <a:schemeClr val="dk2"/>
        </a:solidFill>
        <a:effectLst/>
      </p:bgPr>
    </p:bg>
    <p:spTree>
      <p:nvGrpSpPr>
        <p:cNvPr id="1" name="Shape 41"/>
        <p:cNvGrpSpPr/>
        <p:nvPr/>
      </p:nvGrpSpPr>
      <p:grpSpPr>
        <a:xfrm>
          <a:off x="0" y="0"/>
          <a:ext cx="0" cy="0"/>
          <a:chOff x="0" y="0"/>
          <a:chExt cx="0" cy="0"/>
        </a:xfrm>
      </p:grpSpPr>
      <p:pic>
        <p:nvPicPr>
          <p:cNvPr id="42" name="Google Shape;42;p8" descr="null"/>
          <p:cNvPicPr preferRelativeResize="0"/>
          <p:nvPr/>
        </p:nvPicPr>
        <p:blipFill>
          <a:blip r:embed="rId2">
            <a:alphaModFix/>
          </a:blip>
          <a:stretch>
            <a:fillRect/>
          </a:stretch>
        </p:blipFill>
        <p:spPr>
          <a:xfrm>
            <a:off x="-1488300" y="-593934"/>
            <a:ext cx="8790967" cy="8445867"/>
          </a:xfrm>
          <a:prstGeom prst="rect">
            <a:avLst/>
          </a:prstGeom>
          <a:noFill/>
          <a:ln>
            <a:noFill/>
          </a:ln>
        </p:spPr>
      </p:pic>
      <p:sp>
        <p:nvSpPr>
          <p:cNvPr id="43" name="Google Shape;43;p8"/>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200"/>
              <a:buFont typeface="Lato"/>
              <a:buNone/>
              <a:defRPr sz="5600" b="1">
                <a:solidFill>
                  <a:schemeClr val="dk1"/>
                </a:solidFill>
                <a:latin typeface="Lato"/>
                <a:ea typeface="Lato"/>
                <a:cs typeface="Lato"/>
                <a:sym typeface="Lato"/>
              </a:defRPr>
            </a:lvl1pPr>
            <a:lvl2pPr lvl="1" rtl="0">
              <a:spcBef>
                <a:spcPts val="0"/>
              </a:spcBef>
              <a:spcAft>
                <a:spcPts val="0"/>
              </a:spcAft>
              <a:buClr>
                <a:schemeClr val="dk1"/>
              </a:buClr>
              <a:buSzPts val="4200"/>
              <a:buNone/>
              <a:defRPr sz="5600">
                <a:solidFill>
                  <a:schemeClr val="dk1"/>
                </a:solidFill>
              </a:defRPr>
            </a:lvl2pPr>
            <a:lvl3pPr lvl="2" rtl="0">
              <a:spcBef>
                <a:spcPts val="0"/>
              </a:spcBef>
              <a:spcAft>
                <a:spcPts val="0"/>
              </a:spcAft>
              <a:buClr>
                <a:schemeClr val="dk1"/>
              </a:buClr>
              <a:buSzPts val="4200"/>
              <a:buNone/>
              <a:defRPr sz="5600">
                <a:solidFill>
                  <a:schemeClr val="dk1"/>
                </a:solidFill>
              </a:defRPr>
            </a:lvl3pPr>
            <a:lvl4pPr lvl="3" rtl="0">
              <a:spcBef>
                <a:spcPts val="0"/>
              </a:spcBef>
              <a:spcAft>
                <a:spcPts val="0"/>
              </a:spcAft>
              <a:buClr>
                <a:schemeClr val="dk1"/>
              </a:buClr>
              <a:buSzPts val="4200"/>
              <a:buNone/>
              <a:defRPr sz="5600">
                <a:solidFill>
                  <a:schemeClr val="dk1"/>
                </a:solidFill>
              </a:defRPr>
            </a:lvl4pPr>
            <a:lvl5pPr lvl="4" rtl="0">
              <a:spcBef>
                <a:spcPts val="0"/>
              </a:spcBef>
              <a:spcAft>
                <a:spcPts val="0"/>
              </a:spcAft>
              <a:buClr>
                <a:schemeClr val="dk1"/>
              </a:buClr>
              <a:buSzPts val="4200"/>
              <a:buNone/>
              <a:defRPr sz="5600">
                <a:solidFill>
                  <a:schemeClr val="dk1"/>
                </a:solidFill>
              </a:defRPr>
            </a:lvl5pPr>
            <a:lvl6pPr lvl="5" rtl="0">
              <a:spcBef>
                <a:spcPts val="0"/>
              </a:spcBef>
              <a:spcAft>
                <a:spcPts val="0"/>
              </a:spcAft>
              <a:buClr>
                <a:schemeClr val="dk1"/>
              </a:buClr>
              <a:buSzPts val="4200"/>
              <a:buNone/>
              <a:defRPr sz="5600">
                <a:solidFill>
                  <a:schemeClr val="dk1"/>
                </a:solidFill>
              </a:defRPr>
            </a:lvl6pPr>
            <a:lvl7pPr lvl="6" rtl="0">
              <a:spcBef>
                <a:spcPts val="0"/>
              </a:spcBef>
              <a:spcAft>
                <a:spcPts val="0"/>
              </a:spcAft>
              <a:buClr>
                <a:schemeClr val="dk1"/>
              </a:buClr>
              <a:buSzPts val="4200"/>
              <a:buNone/>
              <a:defRPr sz="5600">
                <a:solidFill>
                  <a:schemeClr val="dk1"/>
                </a:solidFill>
              </a:defRPr>
            </a:lvl7pPr>
            <a:lvl8pPr lvl="7" rtl="0">
              <a:spcBef>
                <a:spcPts val="0"/>
              </a:spcBef>
              <a:spcAft>
                <a:spcPts val="0"/>
              </a:spcAft>
              <a:buClr>
                <a:schemeClr val="dk1"/>
              </a:buClr>
              <a:buSzPts val="4200"/>
              <a:buNone/>
              <a:defRPr sz="5600">
                <a:solidFill>
                  <a:schemeClr val="dk1"/>
                </a:solidFill>
              </a:defRPr>
            </a:lvl8pPr>
            <a:lvl9pPr lvl="8" rtl="0">
              <a:spcBef>
                <a:spcPts val="0"/>
              </a:spcBef>
              <a:spcAft>
                <a:spcPts val="0"/>
              </a:spcAft>
              <a:buClr>
                <a:schemeClr val="dk1"/>
              </a:buClr>
              <a:buSzPts val="4200"/>
              <a:buNone/>
              <a:defRPr sz="5600">
                <a:solidFill>
                  <a:schemeClr val="dk1"/>
                </a:solidFill>
              </a:defRPr>
            </a:lvl9pPr>
          </a:lstStyle>
          <a:p>
            <a:endParaRPr/>
          </a:p>
        </p:txBody>
      </p:sp>
      <p:sp>
        <p:nvSpPr>
          <p:cNvPr id="44" name="Google Shape;44;p8"/>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sp>
        <p:nvSpPr>
          <p:cNvPr id="45" name="Google Shape;45;p8"/>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val="3621124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 purple mark L">
  <p:cSld name="Section header - purple mark L">
    <p:bg>
      <p:bgPr>
        <a:solidFill>
          <a:schemeClr val="accent4"/>
        </a:solidFill>
        <a:effectLst/>
      </p:bgPr>
    </p:bg>
    <p:spTree>
      <p:nvGrpSpPr>
        <p:cNvPr id="1" name="Shape 46"/>
        <p:cNvGrpSpPr/>
        <p:nvPr/>
      </p:nvGrpSpPr>
      <p:grpSpPr>
        <a:xfrm>
          <a:off x="0" y="0"/>
          <a:ext cx="0" cy="0"/>
          <a:chOff x="0" y="0"/>
          <a:chExt cx="0" cy="0"/>
        </a:xfrm>
      </p:grpSpPr>
      <p:pic>
        <p:nvPicPr>
          <p:cNvPr id="47" name="Google Shape;47;p9" descr="null"/>
          <p:cNvPicPr preferRelativeResize="0"/>
          <p:nvPr/>
        </p:nvPicPr>
        <p:blipFill>
          <a:blip r:embed="rId2">
            <a:alphaModFix/>
          </a:blip>
          <a:stretch>
            <a:fillRect/>
          </a:stretch>
        </p:blipFill>
        <p:spPr>
          <a:xfrm>
            <a:off x="-1488300" y="-593934"/>
            <a:ext cx="8790967" cy="8445867"/>
          </a:xfrm>
          <a:prstGeom prst="rect">
            <a:avLst/>
          </a:prstGeom>
          <a:noFill/>
          <a:ln>
            <a:noFill/>
          </a:ln>
        </p:spPr>
      </p:pic>
      <p:sp>
        <p:nvSpPr>
          <p:cNvPr id="48" name="Google Shape;48;p9"/>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Font typeface="Lato"/>
              <a:buNone/>
              <a:defRPr sz="5600" b="1">
                <a:latin typeface="Lato"/>
                <a:ea typeface="Lato"/>
                <a:cs typeface="Lato"/>
                <a:sym typeface="Lato"/>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49" name="Google Shape;49;p9"/>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0" name="Google Shape;50;p9"/>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rgbClr val="F3F3F3"/>
                </a:solidFill>
                <a:latin typeface="Lato"/>
                <a:ea typeface="Lato"/>
                <a:cs typeface="Lato"/>
                <a:sym typeface="Lato"/>
              </a:rPr>
              <a:t>© 2022 </a:t>
            </a:r>
            <a:r>
              <a:rPr lang="en" sz="933" b="1">
                <a:solidFill>
                  <a:srgbClr val="F3F3F3"/>
                </a:solidFill>
                <a:latin typeface="Lato"/>
                <a:ea typeface="Lato"/>
                <a:cs typeface="Lato"/>
                <a:sym typeface="Lato"/>
              </a:rPr>
              <a:t>CAST | Until learning has no limits</a:t>
            </a:r>
            <a:r>
              <a:rPr lang="en" sz="933" baseline="30000">
                <a:solidFill>
                  <a:srgbClr val="F3F3F3"/>
                </a:solidFill>
                <a:latin typeface="Lato"/>
                <a:ea typeface="Lato"/>
                <a:cs typeface="Lato"/>
                <a:sym typeface="Lato"/>
              </a:rPr>
              <a:t>®</a:t>
            </a:r>
            <a:endParaRPr sz="933" b="1" i="0" u="none" strike="noStrike" cap="none">
              <a:solidFill>
                <a:srgbClr val="F3F3F3"/>
              </a:solidFill>
              <a:latin typeface="Lato"/>
              <a:ea typeface="Lato"/>
              <a:cs typeface="Lato"/>
              <a:sym typeface="Lato"/>
            </a:endParaRPr>
          </a:p>
        </p:txBody>
      </p:sp>
    </p:spTree>
    <p:extLst>
      <p:ext uri="{BB962C8B-B14F-4D97-AF65-F5344CB8AC3E}">
        <p14:creationId xmlns:p14="http://schemas.microsoft.com/office/powerpoint/2010/main" val="67929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 gray mark R">
  <p:cSld name="Section header - gray mark R">
    <p:bg>
      <p:bgPr>
        <a:solidFill>
          <a:schemeClr val="dk2"/>
        </a:solidFill>
        <a:effectLst/>
      </p:bgPr>
    </p:bg>
    <p:spTree>
      <p:nvGrpSpPr>
        <p:cNvPr id="1" name="Shape 51"/>
        <p:cNvGrpSpPr/>
        <p:nvPr/>
      </p:nvGrpSpPr>
      <p:grpSpPr>
        <a:xfrm>
          <a:off x="0" y="0"/>
          <a:ext cx="0" cy="0"/>
          <a:chOff x="0" y="0"/>
          <a:chExt cx="0" cy="0"/>
        </a:xfrm>
      </p:grpSpPr>
      <p:pic>
        <p:nvPicPr>
          <p:cNvPr id="52" name="Google Shape;52;p10" descr="null"/>
          <p:cNvPicPr preferRelativeResize="0"/>
          <p:nvPr/>
        </p:nvPicPr>
        <p:blipFill>
          <a:blip r:embed="rId2">
            <a:alphaModFix/>
          </a:blip>
          <a:stretch>
            <a:fillRect/>
          </a:stretch>
        </p:blipFill>
        <p:spPr>
          <a:xfrm>
            <a:off x="3933934" y="-593934"/>
            <a:ext cx="8790967" cy="8445867"/>
          </a:xfrm>
          <a:prstGeom prst="rect">
            <a:avLst/>
          </a:prstGeom>
          <a:noFill/>
          <a:ln>
            <a:noFill/>
          </a:ln>
        </p:spPr>
      </p:pic>
      <p:sp>
        <p:nvSpPr>
          <p:cNvPr id="53" name="Google Shape;53;p10"/>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200"/>
              <a:buFont typeface="Lato"/>
              <a:buNone/>
              <a:defRPr sz="5600" b="1">
                <a:solidFill>
                  <a:schemeClr val="dk1"/>
                </a:solidFill>
                <a:latin typeface="Lato"/>
                <a:ea typeface="Lato"/>
                <a:cs typeface="Lato"/>
                <a:sym typeface="Lato"/>
              </a:defRPr>
            </a:lvl1pPr>
            <a:lvl2pPr lvl="1" rtl="0">
              <a:spcBef>
                <a:spcPts val="0"/>
              </a:spcBef>
              <a:spcAft>
                <a:spcPts val="0"/>
              </a:spcAft>
              <a:buClr>
                <a:schemeClr val="dk1"/>
              </a:buClr>
              <a:buSzPts val="4200"/>
              <a:buNone/>
              <a:defRPr sz="5600">
                <a:solidFill>
                  <a:schemeClr val="dk1"/>
                </a:solidFill>
              </a:defRPr>
            </a:lvl2pPr>
            <a:lvl3pPr lvl="2" rtl="0">
              <a:spcBef>
                <a:spcPts val="0"/>
              </a:spcBef>
              <a:spcAft>
                <a:spcPts val="0"/>
              </a:spcAft>
              <a:buClr>
                <a:schemeClr val="dk1"/>
              </a:buClr>
              <a:buSzPts val="4200"/>
              <a:buNone/>
              <a:defRPr sz="5600">
                <a:solidFill>
                  <a:schemeClr val="dk1"/>
                </a:solidFill>
              </a:defRPr>
            </a:lvl3pPr>
            <a:lvl4pPr lvl="3" rtl="0">
              <a:spcBef>
                <a:spcPts val="0"/>
              </a:spcBef>
              <a:spcAft>
                <a:spcPts val="0"/>
              </a:spcAft>
              <a:buClr>
                <a:schemeClr val="dk1"/>
              </a:buClr>
              <a:buSzPts val="4200"/>
              <a:buNone/>
              <a:defRPr sz="5600">
                <a:solidFill>
                  <a:schemeClr val="dk1"/>
                </a:solidFill>
              </a:defRPr>
            </a:lvl4pPr>
            <a:lvl5pPr lvl="4" rtl="0">
              <a:spcBef>
                <a:spcPts val="0"/>
              </a:spcBef>
              <a:spcAft>
                <a:spcPts val="0"/>
              </a:spcAft>
              <a:buClr>
                <a:schemeClr val="dk1"/>
              </a:buClr>
              <a:buSzPts val="4200"/>
              <a:buNone/>
              <a:defRPr sz="5600">
                <a:solidFill>
                  <a:schemeClr val="dk1"/>
                </a:solidFill>
              </a:defRPr>
            </a:lvl5pPr>
            <a:lvl6pPr lvl="5" rtl="0">
              <a:spcBef>
                <a:spcPts val="0"/>
              </a:spcBef>
              <a:spcAft>
                <a:spcPts val="0"/>
              </a:spcAft>
              <a:buClr>
                <a:schemeClr val="dk1"/>
              </a:buClr>
              <a:buSzPts val="4200"/>
              <a:buNone/>
              <a:defRPr sz="5600">
                <a:solidFill>
                  <a:schemeClr val="dk1"/>
                </a:solidFill>
              </a:defRPr>
            </a:lvl6pPr>
            <a:lvl7pPr lvl="6" rtl="0">
              <a:spcBef>
                <a:spcPts val="0"/>
              </a:spcBef>
              <a:spcAft>
                <a:spcPts val="0"/>
              </a:spcAft>
              <a:buClr>
                <a:schemeClr val="dk1"/>
              </a:buClr>
              <a:buSzPts val="4200"/>
              <a:buNone/>
              <a:defRPr sz="5600">
                <a:solidFill>
                  <a:schemeClr val="dk1"/>
                </a:solidFill>
              </a:defRPr>
            </a:lvl7pPr>
            <a:lvl8pPr lvl="7" rtl="0">
              <a:spcBef>
                <a:spcPts val="0"/>
              </a:spcBef>
              <a:spcAft>
                <a:spcPts val="0"/>
              </a:spcAft>
              <a:buClr>
                <a:schemeClr val="dk1"/>
              </a:buClr>
              <a:buSzPts val="4200"/>
              <a:buNone/>
              <a:defRPr sz="5600">
                <a:solidFill>
                  <a:schemeClr val="dk1"/>
                </a:solidFill>
              </a:defRPr>
            </a:lvl8pPr>
            <a:lvl9pPr lvl="8" rtl="0">
              <a:spcBef>
                <a:spcPts val="0"/>
              </a:spcBef>
              <a:spcAft>
                <a:spcPts val="0"/>
              </a:spcAft>
              <a:buClr>
                <a:schemeClr val="dk1"/>
              </a:buClr>
              <a:buSzPts val="4200"/>
              <a:buNone/>
              <a:defRPr sz="5600">
                <a:solidFill>
                  <a:schemeClr val="dk1"/>
                </a:solidFill>
              </a:defRPr>
            </a:lvl9pPr>
          </a:lstStyle>
          <a:p>
            <a:endParaRPr/>
          </a:p>
        </p:txBody>
      </p:sp>
      <p:sp>
        <p:nvSpPr>
          <p:cNvPr id="54" name="Google Shape;54;p10"/>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5" name="Google Shape;55;p10"/>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val="497130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alt - bottom bar with mark">
  <p:cSld name="Section header alt - bottom bar with mark">
    <p:bg>
      <p:bgPr>
        <a:solidFill>
          <a:srgbClr val="FFFFFF"/>
        </a:solidFill>
        <a:effectLst/>
      </p:bgPr>
    </p:bg>
    <p:spTree>
      <p:nvGrpSpPr>
        <p:cNvPr id="1" name="Shape 56"/>
        <p:cNvGrpSpPr/>
        <p:nvPr/>
      </p:nvGrpSpPr>
      <p:grpSpPr>
        <a:xfrm>
          <a:off x="0" y="0"/>
          <a:ext cx="0" cy="0"/>
          <a:chOff x="0" y="0"/>
          <a:chExt cx="0" cy="0"/>
        </a:xfrm>
      </p:grpSpPr>
      <p:sp>
        <p:nvSpPr>
          <p:cNvPr id="57" name="Google Shape;57;p11"/>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8" name="Google Shape;58;p11" descr="null"/>
          <p:cNvSpPr/>
          <p:nvPr/>
        </p:nvSpPr>
        <p:spPr>
          <a:xfrm>
            <a:off x="0" y="3732667"/>
            <a:ext cx="12203600" cy="31248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59" name="Google Shape;59;p11"/>
          <p:cNvPicPr preferRelativeResize="0"/>
          <p:nvPr/>
        </p:nvPicPr>
        <p:blipFill>
          <a:blip r:embed="rId2">
            <a:alphaModFix/>
          </a:blip>
          <a:stretch>
            <a:fillRect/>
          </a:stretch>
        </p:blipFill>
        <p:spPr>
          <a:xfrm>
            <a:off x="7907233" y="3185500"/>
            <a:ext cx="4189099" cy="4185267"/>
          </a:xfrm>
          <a:prstGeom prst="rect">
            <a:avLst/>
          </a:prstGeom>
          <a:noFill/>
          <a:ln>
            <a:noFill/>
          </a:ln>
        </p:spPr>
      </p:pic>
      <p:sp>
        <p:nvSpPr>
          <p:cNvPr id="60" name="Google Shape;60;p11"/>
          <p:cNvSpPr txBox="1">
            <a:spLocks noGrp="1"/>
          </p:cNvSpPr>
          <p:nvPr>
            <p:ph type="title"/>
          </p:nvPr>
        </p:nvSpPr>
        <p:spPr>
          <a:xfrm>
            <a:off x="614600" y="2382267"/>
            <a:ext cx="10962800" cy="135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200"/>
              <a:buFont typeface="Lato"/>
              <a:buNone/>
              <a:defRPr sz="5600" b="1">
                <a:solidFill>
                  <a:schemeClr val="dk1"/>
                </a:solidFill>
                <a:latin typeface="Lato"/>
                <a:ea typeface="Lato"/>
                <a:cs typeface="Lato"/>
                <a:sym typeface="Lato"/>
              </a:defRPr>
            </a:lvl1pPr>
            <a:lvl2pPr lvl="1" rtl="0">
              <a:spcBef>
                <a:spcPts val="0"/>
              </a:spcBef>
              <a:spcAft>
                <a:spcPts val="0"/>
              </a:spcAft>
              <a:buClr>
                <a:srgbClr val="000000"/>
              </a:buClr>
              <a:buSzPts val="4200"/>
              <a:buNone/>
              <a:defRPr sz="5600">
                <a:solidFill>
                  <a:srgbClr val="000000"/>
                </a:solidFill>
              </a:defRPr>
            </a:lvl2pPr>
            <a:lvl3pPr lvl="2" rtl="0">
              <a:spcBef>
                <a:spcPts val="0"/>
              </a:spcBef>
              <a:spcAft>
                <a:spcPts val="0"/>
              </a:spcAft>
              <a:buClr>
                <a:srgbClr val="000000"/>
              </a:buClr>
              <a:buSzPts val="4200"/>
              <a:buNone/>
              <a:defRPr sz="5600">
                <a:solidFill>
                  <a:srgbClr val="000000"/>
                </a:solidFill>
              </a:defRPr>
            </a:lvl3pPr>
            <a:lvl4pPr lvl="3" rtl="0">
              <a:spcBef>
                <a:spcPts val="0"/>
              </a:spcBef>
              <a:spcAft>
                <a:spcPts val="0"/>
              </a:spcAft>
              <a:buClr>
                <a:srgbClr val="000000"/>
              </a:buClr>
              <a:buSzPts val="4200"/>
              <a:buNone/>
              <a:defRPr sz="5600">
                <a:solidFill>
                  <a:srgbClr val="000000"/>
                </a:solidFill>
              </a:defRPr>
            </a:lvl4pPr>
            <a:lvl5pPr lvl="4" rtl="0">
              <a:spcBef>
                <a:spcPts val="0"/>
              </a:spcBef>
              <a:spcAft>
                <a:spcPts val="0"/>
              </a:spcAft>
              <a:buClr>
                <a:srgbClr val="000000"/>
              </a:buClr>
              <a:buSzPts val="4200"/>
              <a:buNone/>
              <a:defRPr sz="5600">
                <a:solidFill>
                  <a:srgbClr val="000000"/>
                </a:solidFill>
              </a:defRPr>
            </a:lvl5pPr>
            <a:lvl6pPr lvl="5" rtl="0">
              <a:spcBef>
                <a:spcPts val="0"/>
              </a:spcBef>
              <a:spcAft>
                <a:spcPts val="0"/>
              </a:spcAft>
              <a:buClr>
                <a:srgbClr val="000000"/>
              </a:buClr>
              <a:buSzPts val="4200"/>
              <a:buNone/>
              <a:defRPr sz="5600">
                <a:solidFill>
                  <a:srgbClr val="000000"/>
                </a:solidFill>
              </a:defRPr>
            </a:lvl6pPr>
            <a:lvl7pPr lvl="6" rtl="0">
              <a:spcBef>
                <a:spcPts val="0"/>
              </a:spcBef>
              <a:spcAft>
                <a:spcPts val="0"/>
              </a:spcAft>
              <a:buClr>
                <a:srgbClr val="000000"/>
              </a:buClr>
              <a:buSzPts val="4200"/>
              <a:buNone/>
              <a:defRPr sz="5600">
                <a:solidFill>
                  <a:srgbClr val="000000"/>
                </a:solidFill>
              </a:defRPr>
            </a:lvl7pPr>
            <a:lvl8pPr lvl="7" rtl="0">
              <a:spcBef>
                <a:spcPts val="0"/>
              </a:spcBef>
              <a:spcAft>
                <a:spcPts val="0"/>
              </a:spcAft>
              <a:buClr>
                <a:srgbClr val="000000"/>
              </a:buClr>
              <a:buSzPts val="4200"/>
              <a:buNone/>
              <a:defRPr sz="5600">
                <a:solidFill>
                  <a:srgbClr val="000000"/>
                </a:solidFill>
              </a:defRPr>
            </a:lvl8pPr>
            <a:lvl9pPr lvl="8" rtl="0">
              <a:spcBef>
                <a:spcPts val="0"/>
              </a:spcBef>
              <a:spcAft>
                <a:spcPts val="0"/>
              </a:spcAft>
              <a:buClr>
                <a:srgbClr val="000000"/>
              </a:buClr>
              <a:buSzPts val="4200"/>
              <a:buNone/>
              <a:defRPr sz="5600">
                <a:solidFill>
                  <a:srgbClr val="000000"/>
                </a:solidFill>
              </a:defRPr>
            </a:lvl9pPr>
          </a:lstStyle>
          <a:p>
            <a:endParaRPr/>
          </a:p>
        </p:txBody>
      </p:sp>
      <p:sp>
        <p:nvSpPr>
          <p:cNvPr id="61" name="Google Shape;61;p11"/>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val="569339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 purple mark R">
  <p:cSld name="Section header - purple mark R">
    <p:bg>
      <p:bgPr>
        <a:solidFill>
          <a:schemeClr val="accent4"/>
        </a:solidFill>
        <a:effectLst/>
      </p:bgPr>
    </p:bg>
    <p:spTree>
      <p:nvGrpSpPr>
        <p:cNvPr id="1" name="Shape 62"/>
        <p:cNvGrpSpPr/>
        <p:nvPr/>
      </p:nvGrpSpPr>
      <p:grpSpPr>
        <a:xfrm>
          <a:off x="0" y="0"/>
          <a:ext cx="0" cy="0"/>
          <a:chOff x="0" y="0"/>
          <a:chExt cx="0" cy="0"/>
        </a:xfrm>
      </p:grpSpPr>
      <p:pic>
        <p:nvPicPr>
          <p:cNvPr id="63" name="Google Shape;63;p12" descr="null"/>
          <p:cNvPicPr preferRelativeResize="0"/>
          <p:nvPr/>
        </p:nvPicPr>
        <p:blipFill>
          <a:blip r:embed="rId2">
            <a:alphaModFix/>
          </a:blip>
          <a:stretch>
            <a:fillRect/>
          </a:stretch>
        </p:blipFill>
        <p:spPr>
          <a:xfrm>
            <a:off x="3933934" y="-593934"/>
            <a:ext cx="8790967" cy="8445867"/>
          </a:xfrm>
          <a:prstGeom prst="rect">
            <a:avLst/>
          </a:prstGeom>
          <a:noFill/>
          <a:ln>
            <a:noFill/>
          </a:ln>
        </p:spPr>
      </p:pic>
      <p:sp>
        <p:nvSpPr>
          <p:cNvPr id="64" name="Google Shape;64;p12"/>
          <p:cNvSpPr txBox="1">
            <a:spLocks noGrp="1"/>
          </p:cNvSpPr>
          <p:nvPr>
            <p:ph type="title"/>
          </p:nvPr>
        </p:nvSpPr>
        <p:spPr>
          <a:xfrm>
            <a:off x="614600" y="2927800"/>
            <a:ext cx="10962800" cy="117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200"/>
              <a:buFont typeface="Lato"/>
              <a:buNone/>
              <a:defRPr sz="5600" b="1">
                <a:solidFill>
                  <a:srgbClr val="FFFFFF"/>
                </a:solidFill>
                <a:latin typeface="Lato"/>
                <a:ea typeface="Lato"/>
                <a:cs typeface="Lato"/>
                <a:sym typeface="Lato"/>
              </a:defRPr>
            </a:lvl1pPr>
            <a:lvl2pPr lvl="1" rtl="0">
              <a:spcBef>
                <a:spcPts val="0"/>
              </a:spcBef>
              <a:spcAft>
                <a:spcPts val="0"/>
              </a:spcAft>
              <a:buClr>
                <a:srgbClr val="000000"/>
              </a:buClr>
              <a:buSzPts val="4200"/>
              <a:buNone/>
              <a:defRPr sz="5600">
                <a:solidFill>
                  <a:srgbClr val="000000"/>
                </a:solidFill>
              </a:defRPr>
            </a:lvl2pPr>
            <a:lvl3pPr lvl="2" rtl="0">
              <a:spcBef>
                <a:spcPts val="0"/>
              </a:spcBef>
              <a:spcAft>
                <a:spcPts val="0"/>
              </a:spcAft>
              <a:buClr>
                <a:srgbClr val="000000"/>
              </a:buClr>
              <a:buSzPts val="4200"/>
              <a:buNone/>
              <a:defRPr sz="5600">
                <a:solidFill>
                  <a:srgbClr val="000000"/>
                </a:solidFill>
              </a:defRPr>
            </a:lvl3pPr>
            <a:lvl4pPr lvl="3" rtl="0">
              <a:spcBef>
                <a:spcPts val="0"/>
              </a:spcBef>
              <a:spcAft>
                <a:spcPts val="0"/>
              </a:spcAft>
              <a:buClr>
                <a:srgbClr val="000000"/>
              </a:buClr>
              <a:buSzPts val="4200"/>
              <a:buNone/>
              <a:defRPr sz="5600">
                <a:solidFill>
                  <a:srgbClr val="000000"/>
                </a:solidFill>
              </a:defRPr>
            </a:lvl4pPr>
            <a:lvl5pPr lvl="4" rtl="0">
              <a:spcBef>
                <a:spcPts val="0"/>
              </a:spcBef>
              <a:spcAft>
                <a:spcPts val="0"/>
              </a:spcAft>
              <a:buClr>
                <a:srgbClr val="000000"/>
              </a:buClr>
              <a:buSzPts val="4200"/>
              <a:buNone/>
              <a:defRPr sz="5600">
                <a:solidFill>
                  <a:srgbClr val="000000"/>
                </a:solidFill>
              </a:defRPr>
            </a:lvl5pPr>
            <a:lvl6pPr lvl="5" rtl="0">
              <a:spcBef>
                <a:spcPts val="0"/>
              </a:spcBef>
              <a:spcAft>
                <a:spcPts val="0"/>
              </a:spcAft>
              <a:buClr>
                <a:srgbClr val="000000"/>
              </a:buClr>
              <a:buSzPts val="4200"/>
              <a:buNone/>
              <a:defRPr sz="5600">
                <a:solidFill>
                  <a:srgbClr val="000000"/>
                </a:solidFill>
              </a:defRPr>
            </a:lvl6pPr>
            <a:lvl7pPr lvl="6" rtl="0">
              <a:spcBef>
                <a:spcPts val="0"/>
              </a:spcBef>
              <a:spcAft>
                <a:spcPts val="0"/>
              </a:spcAft>
              <a:buClr>
                <a:srgbClr val="000000"/>
              </a:buClr>
              <a:buSzPts val="4200"/>
              <a:buNone/>
              <a:defRPr sz="5600">
                <a:solidFill>
                  <a:srgbClr val="000000"/>
                </a:solidFill>
              </a:defRPr>
            </a:lvl7pPr>
            <a:lvl8pPr lvl="7" rtl="0">
              <a:spcBef>
                <a:spcPts val="0"/>
              </a:spcBef>
              <a:spcAft>
                <a:spcPts val="0"/>
              </a:spcAft>
              <a:buClr>
                <a:srgbClr val="000000"/>
              </a:buClr>
              <a:buSzPts val="4200"/>
              <a:buNone/>
              <a:defRPr sz="5600">
                <a:solidFill>
                  <a:srgbClr val="000000"/>
                </a:solidFill>
              </a:defRPr>
            </a:lvl8pPr>
            <a:lvl9pPr lvl="8" rtl="0">
              <a:spcBef>
                <a:spcPts val="0"/>
              </a:spcBef>
              <a:spcAft>
                <a:spcPts val="0"/>
              </a:spcAft>
              <a:buClr>
                <a:srgbClr val="000000"/>
              </a:buClr>
              <a:buSzPts val="4200"/>
              <a:buNone/>
              <a:defRPr sz="5600">
                <a:solidFill>
                  <a:srgbClr val="000000"/>
                </a:solidFill>
              </a:defRPr>
            </a:lvl9pPr>
          </a:lstStyle>
          <a:p>
            <a:endParaRPr/>
          </a:p>
        </p:txBody>
      </p:sp>
      <p:sp>
        <p:nvSpPr>
          <p:cNvPr id="65" name="Google Shape;65;p12"/>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66" name="Google Shape;66;p12"/>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rgbClr val="F3F3F3"/>
                </a:solidFill>
                <a:latin typeface="Lato"/>
                <a:ea typeface="Lato"/>
                <a:cs typeface="Lato"/>
                <a:sym typeface="Lato"/>
              </a:rPr>
              <a:t>© 2022 </a:t>
            </a:r>
            <a:r>
              <a:rPr lang="en" sz="933" b="1">
                <a:solidFill>
                  <a:srgbClr val="F3F3F3"/>
                </a:solidFill>
                <a:latin typeface="Lato"/>
                <a:ea typeface="Lato"/>
                <a:cs typeface="Lato"/>
                <a:sym typeface="Lato"/>
              </a:rPr>
              <a:t>CAST | Until learning has no limits</a:t>
            </a:r>
            <a:r>
              <a:rPr lang="en" sz="933" baseline="30000">
                <a:solidFill>
                  <a:srgbClr val="F3F3F3"/>
                </a:solidFill>
                <a:latin typeface="Lato"/>
                <a:ea typeface="Lato"/>
                <a:cs typeface="Lato"/>
                <a:sym typeface="Lato"/>
              </a:rPr>
              <a:t>®</a:t>
            </a:r>
            <a:endParaRPr sz="933" b="1" i="0" u="none" strike="noStrike" cap="none">
              <a:solidFill>
                <a:srgbClr val="F3F3F3"/>
              </a:solidFill>
              <a:latin typeface="Lato"/>
              <a:ea typeface="Lato"/>
              <a:cs typeface="Lato"/>
              <a:sym typeface="Lato"/>
            </a:endParaRPr>
          </a:p>
        </p:txBody>
      </p:sp>
      <p:sp>
        <p:nvSpPr>
          <p:cNvPr id="67" name="Google Shape;67;p12"/>
          <p:cNvSpPr txBox="1">
            <a:spLocks noGrp="1"/>
          </p:cNvSpPr>
          <p:nvPr>
            <p:ph type="subTitle" idx="1"/>
          </p:nvPr>
        </p:nvSpPr>
        <p:spPr>
          <a:xfrm>
            <a:off x="614600" y="4104200"/>
            <a:ext cx="10974800" cy="11764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chemeClr val="lt1"/>
                </a:solidFill>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989208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 top">
  <p:cSld name="Title and body - top">
    <p:bg>
      <p:bgPr>
        <a:solidFill>
          <a:schemeClr val="dk2"/>
        </a:solidFill>
        <a:effectLst/>
      </p:bgPr>
    </p:bg>
    <p:spTree>
      <p:nvGrpSpPr>
        <p:cNvPr id="1" name="Shape 68"/>
        <p:cNvGrpSpPr/>
        <p:nvPr/>
      </p:nvGrpSpPr>
      <p:grpSpPr>
        <a:xfrm>
          <a:off x="0" y="0"/>
          <a:ext cx="0" cy="0"/>
          <a:chOff x="0" y="0"/>
          <a:chExt cx="0" cy="0"/>
        </a:xfrm>
      </p:grpSpPr>
      <p:sp>
        <p:nvSpPr>
          <p:cNvPr id="69" name="Google Shape;69;p13" descr="null"/>
          <p:cNvSpPr/>
          <p:nvPr/>
        </p:nvSpPr>
        <p:spPr>
          <a:xfrm>
            <a:off x="-47500" y="-48700"/>
            <a:ext cx="12316000" cy="13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0" name="Google Shape;70;p13" descr="null"/>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71" name="Google Shape;71;p13"/>
          <p:cNvSpPr txBox="1">
            <a:spLocks noGrp="1"/>
          </p:cNvSpPr>
          <p:nvPr>
            <p:ph type="body" idx="1"/>
          </p:nvPr>
        </p:nvSpPr>
        <p:spPr>
          <a:xfrm>
            <a:off x="629200" y="1644367"/>
            <a:ext cx="10962800" cy="36136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6"/>
              </a:buClr>
              <a:buSzPts val="2400"/>
              <a:buFont typeface="Lato"/>
              <a:buChar char="●"/>
              <a:defRPr>
                <a:solidFill>
                  <a:schemeClr val="accent6"/>
                </a:solidFill>
                <a:latin typeface="Lato"/>
                <a:ea typeface="Lato"/>
                <a:cs typeface="Lato"/>
                <a:sym typeface="Lato"/>
              </a:defRPr>
            </a:lvl1pPr>
            <a:lvl2pPr marL="1219170" lvl="1" indent="-482588" rtl="0">
              <a:lnSpc>
                <a:spcPct val="100000"/>
              </a:lnSpc>
              <a:spcBef>
                <a:spcPts val="2133"/>
              </a:spcBef>
              <a:spcAft>
                <a:spcPts val="0"/>
              </a:spcAft>
              <a:buClr>
                <a:schemeClr val="accent6"/>
              </a:buClr>
              <a:buSzPts val="2100"/>
              <a:buFont typeface="Lato"/>
              <a:buChar char="○"/>
              <a:defRPr sz="2800">
                <a:solidFill>
                  <a:schemeClr val="accent6"/>
                </a:solidFill>
                <a:latin typeface="Lato"/>
                <a:ea typeface="Lato"/>
                <a:cs typeface="Lato"/>
                <a:sym typeface="Lato"/>
              </a:defRPr>
            </a:lvl2pPr>
            <a:lvl3pPr marL="1828754" lvl="2" indent="-457189" rtl="0">
              <a:lnSpc>
                <a:spcPct val="100000"/>
              </a:lnSpc>
              <a:spcBef>
                <a:spcPts val="2133"/>
              </a:spcBef>
              <a:spcAft>
                <a:spcPts val="0"/>
              </a:spcAft>
              <a:buClr>
                <a:schemeClr val="accent6"/>
              </a:buClr>
              <a:buSzPts val="1800"/>
              <a:buFont typeface="Lato"/>
              <a:buChar char="■"/>
              <a:defRPr sz="2400">
                <a:solidFill>
                  <a:schemeClr val="accent6"/>
                </a:solidFill>
                <a:latin typeface="Lato"/>
                <a:ea typeface="Lato"/>
                <a:cs typeface="Lato"/>
                <a:sym typeface="Lato"/>
              </a:defRPr>
            </a:lvl3pPr>
            <a:lvl4pPr marL="2438339" lvl="3" indent="-440256" rtl="0">
              <a:lnSpc>
                <a:spcPct val="100000"/>
              </a:lnSpc>
              <a:spcBef>
                <a:spcPts val="2133"/>
              </a:spcBef>
              <a:spcAft>
                <a:spcPts val="0"/>
              </a:spcAft>
              <a:buClr>
                <a:schemeClr val="accent6"/>
              </a:buClr>
              <a:buSzPts val="1600"/>
              <a:buFont typeface="Lato"/>
              <a:buChar char="●"/>
              <a:defRPr>
                <a:solidFill>
                  <a:schemeClr val="accent6"/>
                </a:solidFill>
                <a:latin typeface="Lato"/>
                <a:ea typeface="Lato"/>
                <a:cs typeface="Lato"/>
                <a:sym typeface="Lato"/>
              </a:defRPr>
            </a:lvl4pPr>
            <a:lvl5pPr marL="3047924" lvl="4"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5pPr>
            <a:lvl6pPr marL="3657509" lvl="5"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6pPr>
            <a:lvl7pPr marL="4267093" lvl="6"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7pPr>
            <a:lvl8pPr marL="4876678" lvl="7"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8pPr>
            <a:lvl9pPr marL="5486263" lvl="8" indent="-423323" rtl="0">
              <a:lnSpc>
                <a:spcPct val="100000"/>
              </a:lnSpc>
              <a:spcBef>
                <a:spcPts val="2133"/>
              </a:spcBef>
              <a:spcAft>
                <a:spcPts val="2133"/>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
        <p:nvSpPr>
          <p:cNvPr id="72" name="Google Shape;72;p13"/>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73" name="Google Shape;73;p13"/>
          <p:cNvGrpSpPr/>
          <p:nvPr/>
        </p:nvGrpSpPr>
        <p:grpSpPr>
          <a:xfrm>
            <a:off x="203201" y="6372600"/>
            <a:ext cx="4762500" cy="364800"/>
            <a:chOff x="152400" y="4779450"/>
            <a:chExt cx="3571875" cy="273600"/>
          </a:xfrm>
        </p:grpSpPr>
        <p:pic>
          <p:nvPicPr>
            <p:cNvPr id="74" name="Google Shape;74;p13"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75" name="Google Shape;75;p13"/>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76" name="Google Shape;76;p13"/>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val="2747984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 side">
  <p:cSld name="Title and body - side">
    <p:bg>
      <p:bgPr>
        <a:solidFill>
          <a:schemeClr val="dk2"/>
        </a:solidFill>
        <a:effectLst/>
      </p:bgPr>
    </p:bg>
    <p:spTree>
      <p:nvGrpSpPr>
        <p:cNvPr id="1" name="Shape 77"/>
        <p:cNvGrpSpPr/>
        <p:nvPr/>
      </p:nvGrpSpPr>
      <p:grpSpPr>
        <a:xfrm>
          <a:off x="0" y="0"/>
          <a:ext cx="0" cy="0"/>
          <a:chOff x="0" y="0"/>
          <a:chExt cx="0" cy="0"/>
        </a:xfrm>
      </p:grpSpPr>
      <p:sp>
        <p:nvSpPr>
          <p:cNvPr id="78" name="Google Shape;78;p14" descr="null"/>
          <p:cNvSpPr/>
          <p:nvPr/>
        </p:nvSpPr>
        <p:spPr>
          <a:xfrm rot="5400000">
            <a:off x="-3071633" y="2720800"/>
            <a:ext cx="7061600" cy="1416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9" name="Google Shape;79;p14"/>
          <p:cNvSpPr txBox="1">
            <a:spLocks noGrp="1"/>
          </p:cNvSpPr>
          <p:nvPr>
            <p:ph type="title"/>
          </p:nvPr>
        </p:nvSpPr>
        <p:spPr>
          <a:xfrm>
            <a:off x="1645200" y="273767"/>
            <a:ext cx="100204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dk1"/>
              </a:buClr>
              <a:buSzPts val="3200"/>
              <a:buNone/>
              <a:defRPr>
                <a:solidFill>
                  <a:schemeClr val="dk1"/>
                </a:solidFill>
              </a:defRPr>
            </a:lvl2pPr>
            <a:lvl3pPr lvl="2" rtl="0">
              <a:spcBef>
                <a:spcPts val="0"/>
              </a:spcBef>
              <a:spcAft>
                <a:spcPts val="0"/>
              </a:spcAft>
              <a:buClr>
                <a:schemeClr val="dk1"/>
              </a:buClr>
              <a:buSzPts val="3200"/>
              <a:buNone/>
              <a:defRPr>
                <a:solidFill>
                  <a:schemeClr val="dk1"/>
                </a:solidFill>
              </a:defRPr>
            </a:lvl3pPr>
            <a:lvl4pPr lvl="3" rtl="0">
              <a:spcBef>
                <a:spcPts val="0"/>
              </a:spcBef>
              <a:spcAft>
                <a:spcPts val="0"/>
              </a:spcAft>
              <a:buClr>
                <a:schemeClr val="dk1"/>
              </a:buClr>
              <a:buSzPts val="3200"/>
              <a:buNone/>
              <a:defRPr>
                <a:solidFill>
                  <a:schemeClr val="dk1"/>
                </a:solidFill>
              </a:defRPr>
            </a:lvl4pPr>
            <a:lvl5pPr lvl="4" rtl="0">
              <a:spcBef>
                <a:spcPts val="0"/>
              </a:spcBef>
              <a:spcAft>
                <a:spcPts val="0"/>
              </a:spcAft>
              <a:buClr>
                <a:schemeClr val="dk1"/>
              </a:buClr>
              <a:buSzPts val="3200"/>
              <a:buNone/>
              <a:defRPr>
                <a:solidFill>
                  <a:schemeClr val="dk1"/>
                </a:solidFill>
              </a:defRPr>
            </a:lvl5pPr>
            <a:lvl6pPr lvl="5" rtl="0">
              <a:spcBef>
                <a:spcPts val="0"/>
              </a:spcBef>
              <a:spcAft>
                <a:spcPts val="0"/>
              </a:spcAft>
              <a:buClr>
                <a:schemeClr val="dk1"/>
              </a:buClr>
              <a:buSzPts val="3200"/>
              <a:buNone/>
              <a:defRPr>
                <a:solidFill>
                  <a:schemeClr val="dk1"/>
                </a:solidFill>
              </a:defRPr>
            </a:lvl6pPr>
            <a:lvl7pPr lvl="6" rtl="0">
              <a:spcBef>
                <a:spcPts val="0"/>
              </a:spcBef>
              <a:spcAft>
                <a:spcPts val="0"/>
              </a:spcAft>
              <a:buClr>
                <a:schemeClr val="dk1"/>
              </a:buClr>
              <a:buSzPts val="3200"/>
              <a:buNone/>
              <a:defRPr>
                <a:solidFill>
                  <a:schemeClr val="dk1"/>
                </a:solidFill>
              </a:defRPr>
            </a:lvl7pPr>
            <a:lvl8pPr lvl="7" rtl="0">
              <a:spcBef>
                <a:spcPts val="0"/>
              </a:spcBef>
              <a:spcAft>
                <a:spcPts val="0"/>
              </a:spcAft>
              <a:buClr>
                <a:schemeClr val="dk1"/>
              </a:buClr>
              <a:buSzPts val="3200"/>
              <a:buNone/>
              <a:defRPr>
                <a:solidFill>
                  <a:schemeClr val="dk1"/>
                </a:solidFill>
              </a:defRPr>
            </a:lvl8pPr>
            <a:lvl9pPr lvl="8" rtl="0">
              <a:spcBef>
                <a:spcPts val="0"/>
              </a:spcBef>
              <a:spcAft>
                <a:spcPts val="0"/>
              </a:spcAft>
              <a:buClr>
                <a:schemeClr val="dk1"/>
              </a:buClr>
              <a:buSzPts val="3200"/>
              <a:buNone/>
              <a:defRPr>
                <a:solidFill>
                  <a:schemeClr val="dk1"/>
                </a:solidFill>
              </a:defRPr>
            </a:lvl9pPr>
          </a:lstStyle>
          <a:p>
            <a:endParaRPr/>
          </a:p>
        </p:txBody>
      </p:sp>
      <p:sp>
        <p:nvSpPr>
          <p:cNvPr id="80" name="Google Shape;80;p14"/>
          <p:cNvSpPr txBox="1">
            <a:spLocks noGrp="1"/>
          </p:cNvSpPr>
          <p:nvPr>
            <p:ph type="body" idx="1"/>
          </p:nvPr>
        </p:nvSpPr>
        <p:spPr>
          <a:xfrm>
            <a:off x="1645200" y="1339567"/>
            <a:ext cx="9719600" cy="36136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1219170" lvl="1" indent="-482588" rtl="0">
              <a:lnSpc>
                <a:spcPct val="100000"/>
              </a:lnSpc>
              <a:spcBef>
                <a:spcPts val="2133"/>
              </a:spcBef>
              <a:spcAft>
                <a:spcPts val="0"/>
              </a:spcAft>
              <a:buClr>
                <a:srgbClr val="434343"/>
              </a:buClr>
              <a:buSzPts val="2100"/>
              <a:buFont typeface="Lato"/>
              <a:buChar char="○"/>
              <a:defRPr sz="2800">
                <a:solidFill>
                  <a:srgbClr val="434343"/>
                </a:solidFill>
                <a:latin typeface="Lato"/>
                <a:ea typeface="Lato"/>
                <a:cs typeface="Lato"/>
                <a:sym typeface="Lato"/>
              </a:defRPr>
            </a:lvl2pPr>
            <a:lvl3pPr marL="1828754" lvl="2" indent="-457189" rtl="0">
              <a:lnSpc>
                <a:spcPct val="100000"/>
              </a:lnSpc>
              <a:spcBef>
                <a:spcPts val="2133"/>
              </a:spcBef>
              <a:spcAft>
                <a:spcPts val="0"/>
              </a:spcAft>
              <a:buClr>
                <a:srgbClr val="434343"/>
              </a:buClr>
              <a:buSzPts val="1800"/>
              <a:buFont typeface="Lato"/>
              <a:buChar char="■"/>
              <a:defRPr sz="2400">
                <a:solidFill>
                  <a:srgbClr val="434343"/>
                </a:solidFill>
                <a:latin typeface="Lato"/>
                <a:ea typeface="Lato"/>
                <a:cs typeface="Lato"/>
                <a:sym typeface="Lato"/>
              </a:defRPr>
            </a:lvl3pPr>
            <a:lvl4pPr marL="2438339" lvl="3" indent="-440256" rtl="0">
              <a:lnSpc>
                <a:spcPct val="100000"/>
              </a:lnSpc>
              <a:spcBef>
                <a:spcPts val="2133"/>
              </a:spcBef>
              <a:spcAft>
                <a:spcPts val="0"/>
              </a:spcAft>
              <a:buClr>
                <a:srgbClr val="434343"/>
              </a:buClr>
              <a:buSzPts val="1600"/>
              <a:buFont typeface="Lato"/>
              <a:buChar char="●"/>
              <a:defRPr>
                <a:solidFill>
                  <a:srgbClr val="434343"/>
                </a:solidFill>
                <a:latin typeface="Lato"/>
                <a:ea typeface="Lato"/>
                <a:cs typeface="Lato"/>
                <a:sym typeface="Lato"/>
              </a:defRPr>
            </a:lvl4pPr>
            <a:lvl5pPr marL="3047924" lvl="4"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5pPr>
            <a:lvl6pPr marL="3657509" lvl="5"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6pPr>
            <a:lvl7pPr marL="4267093" lvl="6"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7pPr>
            <a:lvl8pPr marL="4876678" lvl="7"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8pPr>
            <a:lvl9pPr marL="5486263" lvl="8" indent="-423323" rtl="0">
              <a:lnSpc>
                <a:spcPct val="100000"/>
              </a:lnSpc>
              <a:spcBef>
                <a:spcPts val="2133"/>
              </a:spcBef>
              <a:spcAft>
                <a:spcPts val="2133"/>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81" name="Google Shape;81;p14"/>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82" name="Google Shape;82;p14"/>
          <p:cNvGrpSpPr/>
          <p:nvPr/>
        </p:nvGrpSpPr>
        <p:grpSpPr>
          <a:xfrm>
            <a:off x="203201" y="6372600"/>
            <a:ext cx="4762500" cy="364800"/>
            <a:chOff x="152400" y="4779450"/>
            <a:chExt cx="3571875" cy="273600"/>
          </a:xfrm>
        </p:grpSpPr>
        <p:pic>
          <p:nvPicPr>
            <p:cNvPr id="83" name="Google Shape;83;p14"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84" name="Google Shape;84;p14"/>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85" name="Google Shape;85;p14"/>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val="828181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 top">
  <p:cSld name="Title and two columns - top">
    <p:bg>
      <p:bgPr>
        <a:solidFill>
          <a:schemeClr val="dk2"/>
        </a:solidFill>
        <a:effectLst/>
      </p:bgPr>
    </p:bg>
    <p:spTree>
      <p:nvGrpSpPr>
        <p:cNvPr id="1" name="Shape 86"/>
        <p:cNvGrpSpPr/>
        <p:nvPr/>
      </p:nvGrpSpPr>
      <p:grpSpPr>
        <a:xfrm>
          <a:off x="0" y="0"/>
          <a:ext cx="0" cy="0"/>
          <a:chOff x="0" y="0"/>
          <a:chExt cx="0" cy="0"/>
        </a:xfrm>
      </p:grpSpPr>
      <p:sp>
        <p:nvSpPr>
          <p:cNvPr id="87" name="Google Shape;87;p15" descr="null"/>
          <p:cNvSpPr/>
          <p:nvPr/>
        </p:nvSpPr>
        <p:spPr>
          <a:xfrm>
            <a:off x="-99933" y="-48700"/>
            <a:ext cx="12303600" cy="13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8" name="Google Shape;88;p15"/>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89" name="Google Shape;89;p15"/>
          <p:cNvSpPr txBox="1">
            <a:spLocks noGrp="1"/>
          </p:cNvSpPr>
          <p:nvPr>
            <p:ph type="body" idx="1"/>
          </p:nvPr>
        </p:nvSpPr>
        <p:spPr>
          <a:xfrm>
            <a:off x="629200" y="1644367"/>
            <a:ext cx="53332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90" name="Google Shape;90;p15"/>
          <p:cNvSpPr txBox="1">
            <a:spLocks noGrp="1"/>
          </p:cNvSpPr>
          <p:nvPr>
            <p:ph type="body" idx="2"/>
          </p:nvPr>
        </p:nvSpPr>
        <p:spPr>
          <a:xfrm>
            <a:off x="6259000" y="1644367"/>
            <a:ext cx="53332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91" name="Google Shape;91;p15"/>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92" name="Google Shape;92;p15"/>
          <p:cNvGrpSpPr/>
          <p:nvPr/>
        </p:nvGrpSpPr>
        <p:grpSpPr>
          <a:xfrm>
            <a:off x="203201" y="6372600"/>
            <a:ext cx="4762500" cy="364800"/>
            <a:chOff x="152400" y="4779450"/>
            <a:chExt cx="3571875" cy="273600"/>
          </a:xfrm>
        </p:grpSpPr>
        <p:pic>
          <p:nvPicPr>
            <p:cNvPr id="93" name="Google Shape;93;p15"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94" name="Google Shape;94;p15"/>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95" name="Google Shape;95;p15"/>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val="490224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Blank" type="tx">
  <p:cSld name="TITLE_AND_BODY">
    <p:spTree>
      <p:nvGrpSpPr>
        <p:cNvPr id="1" name="Shape 199"/>
        <p:cNvGrpSpPr/>
        <p:nvPr/>
      </p:nvGrpSpPr>
      <p:grpSpPr>
        <a:xfrm>
          <a:off x="0" y="0"/>
          <a:ext cx="0" cy="0"/>
          <a:chOff x="0" y="0"/>
          <a:chExt cx="0" cy="0"/>
        </a:xfrm>
      </p:grpSpPr>
      <p:sp>
        <p:nvSpPr>
          <p:cNvPr id="200" name="Google Shape;200;g1d92f812204_0_131"/>
          <p:cNvSpPr txBox="1">
            <a:spLocks noGrp="1"/>
          </p:cNvSpPr>
          <p:nvPr>
            <p:ph type="sldNum" idx="12"/>
          </p:nvPr>
        </p:nvSpPr>
        <p:spPr>
          <a:xfrm>
            <a:off x="8737600" y="6356352"/>
            <a:ext cx="2844900" cy="365100"/>
          </a:xfrm>
          <a:prstGeom prst="rect">
            <a:avLst/>
          </a:prstGeom>
          <a:noFill/>
          <a:ln>
            <a:noFill/>
          </a:ln>
        </p:spPr>
        <p:txBody>
          <a:bodyPr spcFirstLastPara="1" wrap="square" lIns="91375" tIns="45675" rIns="91375" bIns="45675" anchor="ctr" anchorCtr="0">
            <a:noAutofit/>
          </a:bodyPr>
          <a:lstStyle>
            <a:lvl1pPr marL="0" marR="0" lvl="0"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01" name="Google Shape;201;g1d92f812204_0_131" descr="blank wide.pdf"/>
          <p:cNvPicPr preferRelativeResize="0"/>
          <p:nvPr/>
        </p:nvPicPr>
        <p:blipFill rotWithShape="1">
          <a:blip r:embed="rId2">
            <a:alphaModFix/>
          </a:blip>
          <a:srcRect/>
          <a:stretch/>
        </p:blipFill>
        <p:spPr>
          <a:xfrm>
            <a:off x="0" y="0"/>
            <a:ext cx="12192001" cy="685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 top">
  <p:cSld name="Title and three columns - top">
    <p:bg>
      <p:bgPr>
        <a:solidFill>
          <a:schemeClr val="dk2"/>
        </a:solidFill>
        <a:effectLst/>
      </p:bgPr>
    </p:bg>
    <p:spTree>
      <p:nvGrpSpPr>
        <p:cNvPr id="1" name="Shape 96"/>
        <p:cNvGrpSpPr/>
        <p:nvPr/>
      </p:nvGrpSpPr>
      <p:grpSpPr>
        <a:xfrm>
          <a:off x="0" y="0"/>
          <a:ext cx="0" cy="0"/>
          <a:chOff x="0" y="0"/>
          <a:chExt cx="0" cy="0"/>
        </a:xfrm>
      </p:grpSpPr>
      <p:sp>
        <p:nvSpPr>
          <p:cNvPr id="97" name="Google Shape;97;p16"/>
          <p:cNvSpPr txBox="1">
            <a:spLocks noGrp="1"/>
          </p:cNvSpPr>
          <p:nvPr>
            <p:ph type="body" idx="1"/>
          </p:nvPr>
        </p:nvSpPr>
        <p:spPr>
          <a:xfrm>
            <a:off x="8357128" y="1644367"/>
            <a:ext cx="34256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98" name="Google Shape;98;p16" descr="null"/>
          <p:cNvSpPr/>
          <p:nvPr/>
        </p:nvSpPr>
        <p:spPr>
          <a:xfrm>
            <a:off x="-99933" y="-48700"/>
            <a:ext cx="12303600" cy="13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 name="Google Shape;99;p16"/>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Font typeface="Lato"/>
              <a:buNone/>
              <a:defRPr b="1">
                <a:solidFill>
                  <a:schemeClr val="dk2"/>
                </a:solidFill>
                <a:latin typeface="Lato"/>
                <a:ea typeface="Lato"/>
                <a:cs typeface="Lato"/>
                <a:sym typeface="Lato"/>
              </a:defRPr>
            </a:lvl2pPr>
            <a:lvl3pPr lvl="2" rtl="0">
              <a:spcBef>
                <a:spcPts val="0"/>
              </a:spcBef>
              <a:spcAft>
                <a:spcPts val="0"/>
              </a:spcAft>
              <a:buClr>
                <a:schemeClr val="dk2"/>
              </a:buClr>
              <a:buSzPts val="3200"/>
              <a:buFont typeface="Lato"/>
              <a:buNone/>
              <a:defRPr b="1">
                <a:solidFill>
                  <a:schemeClr val="dk2"/>
                </a:solidFill>
                <a:latin typeface="Lato"/>
                <a:ea typeface="Lato"/>
                <a:cs typeface="Lato"/>
                <a:sym typeface="Lato"/>
              </a:defRPr>
            </a:lvl3pPr>
            <a:lvl4pPr lvl="3" rtl="0">
              <a:spcBef>
                <a:spcPts val="0"/>
              </a:spcBef>
              <a:spcAft>
                <a:spcPts val="0"/>
              </a:spcAft>
              <a:buClr>
                <a:schemeClr val="dk2"/>
              </a:buClr>
              <a:buSzPts val="3200"/>
              <a:buFont typeface="Lato"/>
              <a:buNone/>
              <a:defRPr b="1">
                <a:solidFill>
                  <a:schemeClr val="dk2"/>
                </a:solidFill>
                <a:latin typeface="Lato"/>
                <a:ea typeface="Lato"/>
                <a:cs typeface="Lato"/>
                <a:sym typeface="Lato"/>
              </a:defRPr>
            </a:lvl4pPr>
            <a:lvl5pPr lvl="4" rtl="0">
              <a:spcBef>
                <a:spcPts val="0"/>
              </a:spcBef>
              <a:spcAft>
                <a:spcPts val="0"/>
              </a:spcAft>
              <a:buClr>
                <a:schemeClr val="dk2"/>
              </a:buClr>
              <a:buSzPts val="3200"/>
              <a:buFont typeface="Lato"/>
              <a:buNone/>
              <a:defRPr b="1">
                <a:solidFill>
                  <a:schemeClr val="dk2"/>
                </a:solidFill>
                <a:latin typeface="Lato"/>
                <a:ea typeface="Lato"/>
                <a:cs typeface="Lato"/>
                <a:sym typeface="Lato"/>
              </a:defRPr>
            </a:lvl5pPr>
            <a:lvl6pPr lvl="5" rtl="0">
              <a:spcBef>
                <a:spcPts val="0"/>
              </a:spcBef>
              <a:spcAft>
                <a:spcPts val="0"/>
              </a:spcAft>
              <a:buClr>
                <a:schemeClr val="dk2"/>
              </a:buClr>
              <a:buSzPts val="3200"/>
              <a:buFont typeface="Lato"/>
              <a:buNone/>
              <a:defRPr b="1">
                <a:solidFill>
                  <a:schemeClr val="dk2"/>
                </a:solidFill>
                <a:latin typeface="Lato"/>
                <a:ea typeface="Lato"/>
                <a:cs typeface="Lato"/>
                <a:sym typeface="Lato"/>
              </a:defRPr>
            </a:lvl6pPr>
            <a:lvl7pPr lvl="6" rtl="0">
              <a:spcBef>
                <a:spcPts val="0"/>
              </a:spcBef>
              <a:spcAft>
                <a:spcPts val="0"/>
              </a:spcAft>
              <a:buClr>
                <a:schemeClr val="dk2"/>
              </a:buClr>
              <a:buSzPts val="3200"/>
              <a:buFont typeface="Lato"/>
              <a:buNone/>
              <a:defRPr b="1">
                <a:solidFill>
                  <a:schemeClr val="dk2"/>
                </a:solidFill>
                <a:latin typeface="Lato"/>
                <a:ea typeface="Lato"/>
                <a:cs typeface="Lato"/>
                <a:sym typeface="Lato"/>
              </a:defRPr>
            </a:lvl7pPr>
            <a:lvl8pPr lvl="7" rtl="0">
              <a:spcBef>
                <a:spcPts val="0"/>
              </a:spcBef>
              <a:spcAft>
                <a:spcPts val="0"/>
              </a:spcAft>
              <a:buClr>
                <a:schemeClr val="dk2"/>
              </a:buClr>
              <a:buSzPts val="3200"/>
              <a:buFont typeface="Lato"/>
              <a:buNone/>
              <a:defRPr b="1">
                <a:solidFill>
                  <a:schemeClr val="dk2"/>
                </a:solidFill>
                <a:latin typeface="Lato"/>
                <a:ea typeface="Lato"/>
                <a:cs typeface="Lato"/>
                <a:sym typeface="Lato"/>
              </a:defRPr>
            </a:lvl8pPr>
            <a:lvl9pPr lvl="8" rtl="0">
              <a:spcBef>
                <a:spcPts val="0"/>
              </a:spcBef>
              <a:spcAft>
                <a:spcPts val="0"/>
              </a:spcAft>
              <a:buClr>
                <a:schemeClr val="dk2"/>
              </a:buClr>
              <a:buSzPts val="3200"/>
              <a:buFont typeface="Lato"/>
              <a:buNone/>
              <a:defRPr b="1">
                <a:solidFill>
                  <a:schemeClr val="dk2"/>
                </a:solidFill>
                <a:latin typeface="Lato"/>
                <a:ea typeface="Lato"/>
                <a:cs typeface="Lato"/>
                <a:sym typeface="Lato"/>
              </a:defRPr>
            </a:lvl9pPr>
          </a:lstStyle>
          <a:p>
            <a:endParaRPr/>
          </a:p>
        </p:txBody>
      </p:sp>
      <p:sp>
        <p:nvSpPr>
          <p:cNvPr id="100" name="Google Shape;100;p16"/>
          <p:cNvSpPr txBox="1">
            <a:spLocks noGrp="1"/>
          </p:cNvSpPr>
          <p:nvPr>
            <p:ph type="body" idx="2"/>
          </p:nvPr>
        </p:nvSpPr>
        <p:spPr>
          <a:xfrm>
            <a:off x="629200" y="1644367"/>
            <a:ext cx="33080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101" name="Google Shape;101;p16"/>
          <p:cNvSpPr txBox="1">
            <a:spLocks noGrp="1"/>
          </p:cNvSpPr>
          <p:nvPr>
            <p:ph type="body" idx="3"/>
          </p:nvPr>
        </p:nvSpPr>
        <p:spPr>
          <a:xfrm>
            <a:off x="4434347" y="1644367"/>
            <a:ext cx="34256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102" name="Google Shape;102;p16"/>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03" name="Google Shape;103;p16"/>
          <p:cNvGrpSpPr/>
          <p:nvPr/>
        </p:nvGrpSpPr>
        <p:grpSpPr>
          <a:xfrm>
            <a:off x="203201" y="6372600"/>
            <a:ext cx="4762500" cy="364800"/>
            <a:chOff x="152400" y="4779450"/>
            <a:chExt cx="3571875" cy="273600"/>
          </a:xfrm>
        </p:grpSpPr>
        <p:pic>
          <p:nvPicPr>
            <p:cNvPr id="104" name="Google Shape;104;p16"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05" name="Google Shape;105;p16"/>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106" name="Google Shape;106;p16"/>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val="1209994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 top">
  <p:cSld name="Title and four columns - top">
    <p:bg>
      <p:bgPr>
        <a:solidFill>
          <a:schemeClr val="dk2"/>
        </a:solidFill>
        <a:effectLst/>
      </p:bgPr>
    </p:bg>
    <p:spTree>
      <p:nvGrpSpPr>
        <p:cNvPr id="1" name="Shape 107"/>
        <p:cNvGrpSpPr/>
        <p:nvPr/>
      </p:nvGrpSpPr>
      <p:grpSpPr>
        <a:xfrm>
          <a:off x="0" y="0"/>
          <a:ext cx="0" cy="0"/>
          <a:chOff x="0" y="0"/>
          <a:chExt cx="0" cy="0"/>
        </a:xfrm>
      </p:grpSpPr>
      <p:sp>
        <p:nvSpPr>
          <p:cNvPr id="108" name="Google Shape;108;p17"/>
          <p:cNvSpPr txBox="1">
            <a:spLocks noGrp="1"/>
          </p:cNvSpPr>
          <p:nvPr>
            <p:ph type="body" idx="1"/>
          </p:nvPr>
        </p:nvSpPr>
        <p:spPr>
          <a:xfrm>
            <a:off x="9528175" y="1644367"/>
            <a:ext cx="26164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109" name="Google Shape;109;p17" descr="null"/>
          <p:cNvSpPr/>
          <p:nvPr/>
        </p:nvSpPr>
        <p:spPr>
          <a:xfrm>
            <a:off x="-99933" y="-48700"/>
            <a:ext cx="12303600" cy="13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 name="Google Shape;110;p17"/>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111" name="Google Shape;111;p17"/>
          <p:cNvSpPr txBox="1">
            <a:spLocks noGrp="1"/>
          </p:cNvSpPr>
          <p:nvPr>
            <p:ph type="body" idx="2"/>
          </p:nvPr>
        </p:nvSpPr>
        <p:spPr>
          <a:xfrm>
            <a:off x="629200" y="1644367"/>
            <a:ext cx="25268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112" name="Google Shape;112;p17"/>
          <p:cNvSpPr txBox="1">
            <a:spLocks noGrp="1"/>
          </p:cNvSpPr>
          <p:nvPr>
            <p:ph type="body" idx="3"/>
          </p:nvPr>
        </p:nvSpPr>
        <p:spPr>
          <a:xfrm>
            <a:off x="3535629" y="1644367"/>
            <a:ext cx="26164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113" name="Google Shape;113;p17"/>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14" name="Google Shape;114;p17"/>
          <p:cNvGrpSpPr/>
          <p:nvPr/>
        </p:nvGrpSpPr>
        <p:grpSpPr>
          <a:xfrm>
            <a:off x="203201" y="6372600"/>
            <a:ext cx="4762500" cy="364800"/>
            <a:chOff x="152400" y="4779450"/>
            <a:chExt cx="3571875" cy="273600"/>
          </a:xfrm>
        </p:grpSpPr>
        <p:pic>
          <p:nvPicPr>
            <p:cNvPr id="115" name="Google Shape;115;p17"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16" name="Google Shape;116;p17"/>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117" name="Google Shape;117;p17"/>
          <p:cNvSpPr txBox="1">
            <a:spLocks noGrp="1"/>
          </p:cNvSpPr>
          <p:nvPr>
            <p:ph type="body" idx="4"/>
          </p:nvPr>
        </p:nvSpPr>
        <p:spPr>
          <a:xfrm>
            <a:off x="6531908" y="1644367"/>
            <a:ext cx="26164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118" name="Google Shape;118;p17"/>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Tree>
    <p:extLst>
      <p:ext uri="{BB962C8B-B14F-4D97-AF65-F5344CB8AC3E}">
        <p14:creationId xmlns:p14="http://schemas.microsoft.com/office/powerpoint/2010/main" val="2102100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 side">
  <p:cSld name="Title and two columns - side">
    <p:bg>
      <p:bgPr>
        <a:solidFill>
          <a:srgbClr val="FFFFFF"/>
        </a:solidFill>
        <a:effectLst/>
      </p:bgPr>
    </p:bg>
    <p:spTree>
      <p:nvGrpSpPr>
        <p:cNvPr id="1" name="Shape 119"/>
        <p:cNvGrpSpPr/>
        <p:nvPr/>
      </p:nvGrpSpPr>
      <p:grpSpPr>
        <a:xfrm>
          <a:off x="0" y="0"/>
          <a:ext cx="0" cy="0"/>
          <a:chOff x="0" y="0"/>
          <a:chExt cx="0" cy="0"/>
        </a:xfrm>
      </p:grpSpPr>
      <p:sp>
        <p:nvSpPr>
          <p:cNvPr id="120" name="Google Shape;120;p18" descr="null"/>
          <p:cNvSpPr/>
          <p:nvPr/>
        </p:nvSpPr>
        <p:spPr>
          <a:xfrm rot="5400000">
            <a:off x="-3071233" y="2720767"/>
            <a:ext cx="7060800" cy="1416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1" name="Google Shape;121;p18"/>
          <p:cNvSpPr txBox="1">
            <a:spLocks noGrp="1"/>
          </p:cNvSpPr>
          <p:nvPr>
            <p:ph type="title"/>
          </p:nvPr>
        </p:nvSpPr>
        <p:spPr>
          <a:xfrm>
            <a:off x="1645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dk2"/>
              </a:buClr>
              <a:buSzPts val="3200"/>
              <a:buFont typeface="Lato"/>
              <a:buNone/>
              <a:defRPr b="1">
                <a:solidFill>
                  <a:schemeClr val="dk2"/>
                </a:solidFill>
                <a:latin typeface="Lato"/>
                <a:ea typeface="Lato"/>
                <a:cs typeface="Lato"/>
                <a:sym typeface="Lato"/>
              </a:defRPr>
            </a:lvl2pPr>
            <a:lvl3pPr lvl="2" rtl="0">
              <a:spcBef>
                <a:spcPts val="0"/>
              </a:spcBef>
              <a:spcAft>
                <a:spcPts val="0"/>
              </a:spcAft>
              <a:buClr>
                <a:schemeClr val="dk2"/>
              </a:buClr>
              <a:buSzPts val="3200"/>
              <a:buFont typeface="Lato"/>
              <a:buNone/>
              <a:defRPr b="1">
                <a:solidFill>
                  <a:schemeClr val="dk2"/>
                </a:solidFill>
                <a:latin typeface="Lato"/>
                <a:ea typeface="Lato"/>
                <a:cs typeface="Lato"/>
                <a:sym typeface="Lato"/>
              </a:defRPr>
            </a:lvl3pPr>
            <a:lvl4pPr lvl="3" rtl="0">
              <a:spcBef>
                <a:spcPts val="0"/>
              </a:spcBef>
              <a:spcAft>
                <a:spcPts val="0"/>
              </a:spcAft>
              <a:buClr>
                <a:schemeClr val="dk2"/>
              </a:buClr>
              <a:buSzPts val="3200"/>
              <a:buFont typeface="Lato"/>
              <a:buNone/>
              <a:defRPr b="1">
                <a:solidFill>
                  <a:schemeClr val="dk2"/>
                </a:solidFill>
                <a:latin typeface="Lato"/>
                <a:ea typeface="Lato"/>
                <a:cs typeface="Lato"/>
                <a:sym typeface="Lato"/>
              </a:defRPr>
            </a:lvl4pPr>
            <a:lvl5pPr lvl="4" rtl="0">
              <a:spcBef>
                <a:spcPts val="0"/>
              </a:spcBef>
              <a:spcAft>
                <a:spcPts val="0"/>
              </a:spcAft>
              <a:buClr>
                <a:schemeClr val="dk2"/>
              </a:buClr>
              <a:buSzPts val="3200"/>
              <a:buFont typeface="Lato"/>
              <a:buNone/>
              <a:defRPr b="1">
                <a:solidFill>
                  <a:schemeClr val="dk2"/>
                </a:solidFill>
                <a:latin typeface="Lato"/>
                <a:ea typeface="Lato"/>
                <a:cs typeface="Lato"/>
                <a:sym typeface="Lato"/>
              </a:defRPr>
            </a:lvl5pPr>
            <a:lvl6pPr lvl="5" rtl="0">
              <a:spcBef>
                <a:spcPts val="0"/>
              </a:spcBef>
              <a:spcAft>
                <a:spcPts val="0"/>
              </a:spcAft>
              <a:buClr>
                <a:schemeClr val="dk2"/>
              </a:buClr>
              <a:buSzPts val="3200"/>
              <a:buFont typeface="Lato"/>
              <a:buNone/>
              <a:defRPr b="1">
                <a:solidFill>
                  <a:schemeClr val="dk2"/>
                </a:solidFill>
                <a:latin typeface="Lato"/>
                <a:ea typeface="Lato"/>
                <a:cs typeface="Lato"/>
                <a:sym typeface="Lato"/>
              </a:defRPr>
            </a:lvl6pPr>
            <a:lvl7pPr lvl="6" rtl="0">
              <a:spcBef>
                <a:spcPts val="0"/>
              </a:spcBef>
              <a:spcAft>
                <a:spcPts val="0"/>
              </a:spcAft>
              <a:buClr>
                <a:schemeClr val="dk2"/>
              </a:buClr>
              <a:buSzPts val="3200"/>
              <a:buFont typeface="Lato"/>
              <a:buNone/>
              <a:defRPr b="1">
                <a:solidFill>
                  <a:schemeClr val="dk2"/>
                </a:solidFill>
                <a:latin typeface="Lato"/>
                <a:ea typeface="Lato"/>
                <a:cs typeface="Lato"/>
                <a:sym typeface="Lato"/>
              </a:defRPr>
            </a:lvl7pPr>
            <a:lvl8pPr lvl="7" rtl="0">
              <a:spcBef>
                <a:spcPts val="0"/>
              </a:spcBef>
              <a:spcAft>
                <a:spcPts val="0"/>
              </a:spcAft>
              <a:buClr>
                <a:schemeClr val="dk2"/>
              </a:buClr>
              <a:buSzPts val="3200"/>
              <a:buFont typeface="Lato"/>
              <a:buNone/>
              <a:defRPr b="1">
                <a:solidFill>
                  <a:schemeClr val="dk2"/>
                </a:solidFill>
                <a:latin typeface="Lato"/>
                <a:ea typeface="Lato"/>
                <a:cs typeface="Lato"/>
                <a:sym typeface="Lato"/>
              </a:defRPr>
            </a:lvl8pPr>
            <a:lvl9pPr lvl="8" rtl="0">
              <a:spcBef>
                <a:spcPts val="0"/>
              </a:spcBef>
              <a:spcAft>
                <a:spcPts val="0"/>
              </a:spcAft>
              <a:buClr>
                <a:schemeClr val="dk2"/>
              </a:buClr>
              <a:buSzPts val="3200"/>
              <a:buFont typeface="Lato"/>
              <a:buNone/>
              <a:defRPr b="1">
                <a:solidFill>
                  <a:schemeClr val="dk2"/>
                </a:solidFill>
                <a:latin typeface="Lato"/>
                <a:ea typeface="Lato"/>
                <a:cs typeface="Lato"/>
                <a:sym typeface="Lato"/>
              </a:defRPr>
            </a:lvl9pPr>
          </a:lstStyle>
          <a:p>
            <a:endParaRPr/>
          </a:p>
        </p:txBody>
      </p:sp>
      <p:sp>
        <p:nvSpPr>
          <p:cNvPr id="122" name="Google Shape;122;p18"/>
          <p:cNvSpPr txBox="1">
            <a:spLocks noGrp="1"/>
          </p:cNvSpPr>
          <p:nvPr>
            <p:ph type="body" idx="1"/>
          </p:nvPr>
        </p:nvSpPr>
        <p:spPr>
          <a:xfrm>
            <a:off x="1645200" y="1339567"/>
            <a:ext cx="47624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123" name="Google Shape;123;p18"/>
          <p:cNvSpPr txBox="1">
            <a:spLocks noGrp="1"/>
          </p:cNvSpPr>
          <p:nvPr>
            <p:ph type="body" idx="2"/>
          </p:nvPr>
        </p:nvSpPr>
        <p:spPr>
          <a:xfrm>
            <a:off x="6861733" y="1339567"/>
            <a:ext cx="49336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124" name="Google Shape;124;p18"/>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5" name="Google Shape;125;p18"/>
          <p:cNvGrpSpPr/>
          <p:nvPr/>
        </p:nvGrpSpPr>
        <p:grpSpPr>
          <a:xfrm>
            <a:off x="203201" y="6372600"/>
            <a:ext cx="4762500" cy="364800"/>
            <a:chOff x="152400" y="4779450"/>
            <a:chExt cx="3571875" cy="273600"/>
          </a:xfrm>
        </p:grpSpPr>
        <p:pic>
          <p:nvPicPr>
            <p:cNvPr id="126" name="Google Shape;126;p18"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27" name="Google Shape;127;p18"/>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128" name="Google Shape;128;p18"/>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Tree>
    <p:extLst>
      <p:ext uri="{BB962C8B-B14F-4D97-AF65-F5344CB8AC3E}">
        <p14:creationId xmlns:p14="http://schemas.microsoft.com/office/powerpoint/2010/main" val="3222660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9"/>
        <p:cNvGrpSpPr/>
        <p:nvPr/>
      </p:nvGrpSpPr>
      <p:grpSpPr>
        <a:xfrm>
          <a:off x="0" y="0"/>
          <a:ext cx="0" cy="0"/>
          <a:chOff x="0" y="0"/>
          <a:chExt cx="0" cy="0"/>
        </a:xfrm>
      </p:grpSpPr>
      <p:sp>
        <p:nvSpPr>
          <p:cNvPr id="130" name="Google Shape;130;p19" descr="null"/>
          <p:cNvSpPr/>
          <p:nvPr/>
        </p:nvSpPr>
        <p:spPr>
          <a:xfrm rot="10800000" flipH="1">
            <a:off x="0" y="1034400"/>
            <a:ext cx="12192000" cy="58236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1" name="Google Shape;131;p19"/>
          <p:cNvSpPr txBox="1">
            <a:spLocks noGrp="1"/>
          </p:cNvSpPr>
          <p:nvPr>
            <p:ph type="title"/>
          </p:nvPr>
        </p:nvSpPr>
        <p:spPr>
          <a:xfrm>
            <a:off x="131000" y="123400"/>
            <a:ext cx="11768800" cy="80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2400"/>
              <a:buNone/>
              <a:defRPr sz="3200">
                <a:solidFill>
                  <a:schemeClr val="dk2"/>
                </a:solidFill>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32" name="Google Shape;132;p19"/>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a:buNone/>
              <a:defRPr>
                <a:solidFill>
                  <a:schemeClr val="accent6"/>
                </a:solidFill>
              </a:defRPr>
            </a:lvl1pPr>
            <a:lvl2pPr lvl="1">
              <a:buNone/>
              <a:defRPr>
                <a:solidFill>
                  <a:schemeClr val="accent6"/>
                </a:solidFill>
              </a:defRPr>
            </a:lvl2pPr>
            <a:lvl3pPr lvl="2">
              <a:buNone/>
              <a:defRPr>
                <a:solidFill>
                  <a:schemeClr val="accent6"/>
                </a:solidFill>
              </a:defRPr>
            </a:lvl3pPr>
            <a:lvl4pPr lvl="3">
              <a:buNone/>
              <a:defRPr>
                <a:solidFill>
                  <a:schemeClr val="accent6"/>
                </a:solidFill>
              </a:defRPr>
            </a:lvl4pPr>
            <a:lvl5pPr lvl="4">
              <a:buNone/>
              <a:defRPr>
                <a:solidFill>
                  <a:schemeClr val="accent6"/>
                </a:solidFill>
              </a:defRPr>
            </a:lvl5pPr>
            <a:lvl6pPr lvl="5">
              <a:buNone/>
              <a:defRPr>
                <a:solidFill>
                  <a:schemeClr val="accent6"/>
                </a:solidFill>
              </a:defRPr>
            </a:lvl6pPr>
            <a:lvl7pPr lvl="6">
              <a:buNone/>
              <a:defRPr>
                <a:solidFill>
                  <a:schemeClr val="accent6"/>
                </a:solidFill>
              </a:defRPr>
            </a:lvl7pPr>
            <a:lvl8pPr lvl="7">
              <a:buNone/>
              <a:defRPr>
                <a:solidFill>
                  <a:schemeClr val="accent6"/>
                </a:solidFill>
              </a:defRPr>
            </a:lvl8pPr>
            <a:lvl9pPr lvl="8">
              <a:buNone/>
              <a:defRPr>
                <a:solidFill>
                  <a:schemeClr val="accent6"/>
                </a:solidFill>
              </a:defRPr>
            </a:lvl9pPr>
          </a:lstStyle>
          <a:p>
            <a:fld id="{00000000-1234-1234-1234-123412341234}" type="slidenum">
              <a:rPr lang="en" smtClean="0"/>
              <a:pPr/>
              <a:t>‹#›</a:t>
            </a:fld>
            <a:endParaRPr lang="en"/>
          </a:p>
        </p:txBody>
      </p:sp>
      <p:grpSp>
        <p:nvGrpSpPr>
          <p:cNvPr id="133" name="Google Shape;133;p19"/>
          <p:cNvGrpSpPr/>
          <p:nvPr/>
        </p:nvGrpSpPr>
        <p:grpSpPr>
          <a:xfrm>
            <a:off x="203201" y="6372600"/>
            <a:ext cx="4762500" cy="364800"/>
            <a:chOff x="152400" y="4779450"/>
            <a:chExt cx="3571875" cy="273600"/>
          </a:xfrm>
        </p:grpSpPr>
        <p:pic>
          <p:nvPicPr>
            <p:cNvPr id="134" name="Google Shape;134;p19"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35" name="Google Shape;135;p19"/>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136" name="Google Shape;136;p19"/>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Tree>
    <p:extLst>
      <p:ext uri="{BB962C8B-B14F-4D97-AF65-F5344CB8AC3E}">
        <p14:creationId xmlns:p14="http://schemas.microsoft.com/office/powerpoint/2010/main" val="4261076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plus logo placeholders 6">
  <p:cSld name="Title plus logo placeholders 6">
    <p:spTree>
      <p:nvGrpSpPr>
        <p:cNvPr id="1" name="Shape 137"/>
        <p:cNvGrpSpPr/>
        <p:nvPr/>
      </p:nvGrpSpPr>
      <p:grpSpPr>
        <a:xfrm>
          <a:off x="0" y="0"/>
          <a:ext cx="0" cy="0"/>
          <a:chOff x="0" y="0"/>
          <a:chExt cx="0" cy="0"/>
        </a:xfrm>
      </p:grpSpPr>
      <p:sp>
        <p:nvSpPr>
          <p:cNvPr id="138" name="Google Shape;138;p20" descr="null"/>
          <p:cNvSpPr/>
          <p:nvPr/>
        </p:nvSpPr>
        <p:spPr>
          <a:xfrm rot="10800000" flipH="1">
            <a:off x="0" y="1034400"/>
            <a:ext cx="12192000" cy="58236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20"/>
          <p:cNvSpPr txBox="1">
            <a:spLocks noGrp="1"/>
          </p:cNvSpPr>
          <p:nvPr>
            <p:ph type="title"/>
          </p:nvPr>
        </p:nvSpPr>
        <p:spPr>
          <a:xfrm>
            <a:off x="131000" y="123400"/>
            <a:ext cx="11768800" cy="8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40" name="Google Shape;140;p20"/>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grpSp>
        <p:nvGrpSpPr>
          <p:cNvPr id="141" name="Google Shape;141;p20"/>
          <p:cNvGrpSpPr/>
          <p:nvPr/>
        </p:nvGrpSpPr>
        <p:grpSpPr>
          <a:xfrm>
            <a:off x="203201" y="6372600"/>
            <a:ext cx="4762500" cy="364800"/>
            <a:chOff x="152400" y="4779450"/>
            <a:chExt cx="3571875" cy="273600"/>
          </a:xfrm>
        </p:grpSpPr>
        <p:pic>
          <p:nvPicPr>
            <p:cNvPr id="142" name="Google Shape;142;p20"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43" name="Google Shape;143;p20"/>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144" name="Google Shape;144;p20"/>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
        <p:nvSpPr>
          <p:cNvPr id="145" name="Google Shape;145;p20" descr="null"/>
          <p:cNvSpPr/>
          <p:nvPr/>
        </p:nvSpPr>
        <p:spPr>
          <a:xfrm>
            <a:off x="459733" y="1627900"/>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6" name="Google Shape;146;p20" descr="null"/>
          <p:cNvSpPr/>
          <p:nvPr/>
        </p:nvSpPr>
        <p:spPr>
          <a:xfrm>
            <a:off x="459733" y="3980483"/>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7" name="Google Shape;147;p20" descr="null"/>
          <p:cNvSpPr/>
          <p:nvPr/>
        </p:nvSpPr>
        <p:spPr>
          <a:xfrm>
            <a:off x="4353517" y="1627900"/>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8" name="Google Shape;148;p20" descr="null"/>
          <p:cNvSpPr/>
          <p:nvPr/>
        </p:nvSpPr>
        <p:spPr>
          <a:xfrm>
            <a:off x="4353517" y="3980483"/>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9" name="Google Shape;149;p20" descr="null"/>
          <p:cNvSpPr/>
          <p:nvPr/>
        </p:nvSpPr>
        <p:spPr>
          <a:xfrm>
            <a:off x="8247301" y="3980483"/>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0" name="Google Shape;150;p20" descr="null"/>
          <p:cNvSpPr/>
          <p:nvPr/>
        </p:nvSpPr>
        <p:spPr>
          <a:xfrm>
            <a:off x="8247301" y="1627900"/>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919263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plus logo placeholders 4">
  <p:cSld name="Title plus logo placeholders 4">
    <p:spTree>
      <p:nvGrpSpPr>
        <p:cNvPr id="1" name="Shape 151"/>
        <p:cNvGrpSpPr/>
        <p:nvPr/>
      </p:nvGrpSpPr>
      <p:grpSpPr>
        <a:xfrm>
          <a:off x="0" y="0"/>
          <a:ext cx="0" cy="0"/>
          <a:chOff x="0" y="0"/>
          <a:chExt cx="0" cy="0"/>
        </a:xfrm>
      </p:grpSpPr>
      <p:sp>
        <p:nvSpPr>
          <p:cNvPr id="152" name="Google Shape;152;p21" descr="null"/>
          <p:cNvSpPr/>
          <p:nvPr/>
        </p:nvSpPr>
        <p:spPr>
          <a:xfrm rot="10800000" flipH="1">
            <a:off x="0" y="1034400"/>
            <a:ext cx="12192000" cy="58236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3" name="Google Shape;153;p21"/>
          <p:cNvSpPr txBox="1">
            <a:spLocks noGrp="1"/>
          </p:cNvSpPr>
          <p:nvPr>
            <p:ph type="title"/>
          </p:nvPr>
        </p:nvSpPr>
        <p:spPr>
          <a:xfrm>
            <a:off x="131000" y="123400"/>
            <a:ext cx="11768800" cy="8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54" name="Google Shape;154;p21"/>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grpSp>
        <p:nvGrpSpPr>
          <p:cNvPr id="155" name="Google Shape;155;p21"/>
          <p:cNvGrpSpPr/>
          <p:nvPr/>
        </p:nvGrpSpPr>
        <p:grpSpPr>
          <a:xfrm>
            <a:off x="203201" y="6372600"/>
            <a:ext cx="4762500" cy="364800"/>
            <a:chOff x="152400" y="4779450"/>
            <a:chExt cx="3571875" cy="273600"/>
          </a:xfrm>
        </p:grpSpPr>
        <p:pic>
          <p:nvPicPr>
            <p:cNvPr id="156" name="Google Shape;156;p21"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57" name="Google Shape;157;p21"/>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158" name="Google Shape;158;p21"/>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
        <p:nvSpPr>
          <p:cNvPr id="159" name="Google Shape;159;p21" descr="null"/>
          <p:cNvSpPr/>
          <p:nvPr/>
        </p:nvSpPr>
        <p:spPr>
          <a:xfrm>
            <a:off x="2322900" y="1627900"/>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0" name="Google Shape;160;p21" descr="null"/>
          <p:cNvSpPr/>
          <p:nvPr/>
        </p:nvSpPr>
        <p:spPr>
          <a:xfrm>
            <a:off x="2322900" y="3980483"/>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1" name="Google Shape;161;p21" descr="null"/>
          <p:cNvSpPr/>
          <p:nvPr/>
        </p:nvSpPr>
        <p:spPr>
          <a:xfrm>
            <a:off x="6216684" y="1627900"/>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2" name="Google Shape;162;p21" descr="null"/>
          <p:cNvSpPr/>
          <p:nvPr/>
        </p:nvSpPr>
        <p:spPr>
          <a:xfrm>
            <a:off x="6216684" y="3980483"/>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811763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plus logo placeholders 3">
  <p:cSld name="Title plus logo placeholders 3">
    <p:spTree>
      <p:nvGrpSpPr>
        <p:cNvPr id="1" name="Shape 163"/>
        <p:cNvGrpSpPr/>
        <p:nvPr/>
      </p:nvGrpSpPr>
      <p:grpSpPr>
        <a:xfrm>
          <a:off x="0" y="0"/>
          <a:ext cx="0" cy="0"/>
          <a:chOff x="0" y="0"/>
          <a:chExt cx="0" cy="0"/>
        </a:xfrm>
      </p:grpSpPr>
      <p:sp>
        <p:nvSpPr>
          <p:cNvPr id="164" name="Google Shape;164;p22" descr="null"/>
          <p:cNvSpPr/>
          <p:nvPr/>
        </p:nvSpPr>
        <p:spPr>
          <a:xfrm rot="10800000" flipH="1">
            <a:off x="0" y="1034400"/>
            <a:ext cx="12192000" cy="58236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5" name="Google Shape;165;p22"/>
          <p:cNvSpPr txBox="1">
            <a:spLocks noGrp="1"/>
          </p:cNvSpPr>
          <p:nvPr>
            <p:ph type="title"/>
          </p:nvPr>
        </p:nvSpPr>
        <p:spPr>
          <a:xfrm>
            <a:off x="131000" y="123400"/>
            <a:ext cx="11768800" cy="8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66" name="Google Shape;166;p22"/>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grpSp>
        <p:nvGrpSpPr>
          <p:cNvPr id="167" name="Google Shape;167;p22"/>
          <p:cNvGrpSpPr/>
          <p:nvPr/>
        </p:nvGrpSpPr>
        <p:grpSpPr>
          <a:xfrm>
            <a:off x="203201" y="6372600"/>
            <a:ext cx="4762500" cy="364800"/>
            <a:chOff x="152400" y="4779450"/>
            <a:chExt cx="3571875" cy="273600"/>
          </a:xfrm>
        </p:grpSpPr>
        <p:pic>
          <p:nvPicPr>
            <p:cNvPr id="168" name="Google Shape;168;p22"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69" name="Google Shape;169;p22"/>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170" name="Google Shape;170;p22"/>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
        <p:nvSpPr>
          <p:cNvPr id="171" name="Google Shape;171;p22" descr="null"/>
          <p:cNvSpPr/>
          <p:nvPr/>
        </p:nvSpPr>
        <p:spPr>
          <a:xfrm>
            <a:off x="459733" y="2375800"/>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2" name="Google Shape;172;p22" descr="null"/>
          <p:cNvSpPr/>
          <p:nvPr/>
        </p:nvSpPr>
        <p:spPr>
          <a:xfrm>
            <a:off x="4353517" y="2375800"/>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3" name="Google Shape;173;p22" descr="null"/>
          <p:cNvSpPr/>
          <p:nvPr/>
        </p:nvSpPr>
        <p:spPr>
          <a:xfrm>
            <a:off x="8247301" y="2375800"/>
            <a:ext cx="3652400" cy="21064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128522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4"/>
        <p:cNvGrpSpPr/>
        <p:nvPr/>
      </p:nvGrpSpPr>
      <p:grpSpPr>
        <a:xfrm>
          <a:off x="0" y="0"/>
          <a:ext cx="0" cy="0"/>
          <a:chOff x="0" y="0"/>
          <a:chExt cx="0" cy="0"/>
        </a:xfrm>
      </p:grpSpPr>
      <p:sp>
        <p:nvSpPr>
          <p:cNvPr id="175" name="Google Shape;175;p23" descr="null"/>
          <p:cNvSpPr txBox="1"/>
          <p:nvPr/>
        </p:nvSpPr>
        <p:spPr>
          <a:xfrm rot="10800000" flipH="1">
            <a:off x="4368800" y="0"/>
            <a:ext cx="78232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6" name="Google Shape;176;p23"/>
          <p:cNvSpPr txBox="1">
            <a:spLocks noGrp="1"/>
          </p:cNvSpPr>
          <p:nvPr>
            <p:ph type="title"/>
          </p:nvPr>
        </p:nvSpPr>
        <p:spPr>
          <a:xfrm>
            <a:off x="301437" y="320200"/>
            <a:ext cx="3744000" cy="1271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1pPr>
            <a:lvl2pPr lvl="1">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2pPr>
            <a:lvl3pPr lvl="2">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3pPr>
            <a:lvl4pPr lvl="3">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4pPr>
            <a:lvl5pPr lvl="4">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5pPr>
            <a:lvl6pPr lvl="5">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6pPr>
            <a:lvl7pPr lvl="6">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7pPr>
            <a:lvl8pPr lvl="7">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8pPr>
            <a:lvl9pPr lvl="8">
              <a:spcBef>
                <a:spcPts val="0"/>
              </a:spcBef>
              <a:spcAft>
                <a:spcPts val="0"/>
              </a:spcAft>
              <a:buClr>
                <a:schemeClr val="dk2"/>
              </a:buClr>
              <a:buSzPts val="2400"/>
              <a:buFont typeface="Lato Black"/>
              <a:buNone/>
              <a:defRPr sz="3200" b="0">
                <a:solidFill>
                  <a:schemeClr val="dk2"/>
                </a:solidFill>
                <a:latin typeface="Lato Black"/>
                <a:ea typeface="Lato Black"/>
                <a:cs typeface="Lato Black"/>
                <a:sym typeface="Lato Black"/>
              </a:defRPr>
            </a:lvl9pPr>
          </a:lstStyle>
          <a:p>
            <a:endParaRPr/>
          </a:p>
        </p:txBody>
      </p:sp>
      <p:sp>
        <p:nvSpPr>
          <p:cNvPr id="177" name="Google Shape;177;p23"/>
          <p:cNvSpPr txBox="1">
            <a:spLocks noGrp="1"/>
          </p:cNvSpPr>
          <p:nvPr>
            <p:ph type="body" idx="1"/>
          </p:nvPr>
        </p:nvSpPr>
        <p:spPr>
          <a:xfrm>
            <a:off x="301433" y="1594333"/>
            <a:ext cx="3744000" cy="4218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chemeClr val="dk2"/>
              </a:buClr>
              <a:buSzPts val="1800"/>
              <a:buChar char="●"/>
              <a:defRPr sz="2400">
                <a:solidFill>
                  <a:schemeClr val="dk2"/>
                </a:solidFill>
              </a:defRPr>
            </a:lvl1pPr>
            <a:lvl2pPr marL="1219170" lvl="1" indent="-457189">
              <a:spcBef>
                <a:spcPts val="2133"/>
              </a:spcBef>
              <a:spcAft>
                <a:spcPts val="0"/>
              </a:spcAft>
              <a:buClr>
                <a:schemeClr val="dk2"/>
              </a:buClr>
              <a:buSzPts val="1800"/>
              <a:buChar char="○"/>
              <a:defRPr sz="2400">
                <a:solidFill>
                  <a:schemeClr val="dk2"/>
                </a:solidFill>
              </a:defRPr>
            </a:lvl2pPr>
            <a:lvl3pPr marL="1828754" lvl="2" indent="-457189">
              <a:spcBef>
                <a:spcPts val="2133"/>
              </a:spcBef>
              <a:spcAft>
                <a:spcPts val="0"/>
              </a:spcAft>
              <a:buClr>
                <a:schemeClr val="dk2"/>
              </a:buClr>
              <a:buSzPts val="1800"/>
              <a:buChar char="■"/>
              <a:defRPr>
                <a:solidFill>
                  <a:schemeClr val="dk2"/>
                </a:solidFill>
              </a:defRPr>
            </a:lvl3pPr>
            <a:lvl4pPr marL="2438339" lvl="3" indent="-457189">
              <a:spcBef>
                <a:spcPts val="2133"/>
              </a:spcBef>
              <a:spcAft>
                <a:spcPts val="0"/>
              </a:spcAft>
              <a:buClr>
                <a:schemeClr val="dk2"/>
              </a:buClr>
              <a:buSzPts val="1800"/>
              <a:buChar char="●"/>
              <a:defRPr sz="2400">
                <a:solidFill>
                  <a:schemeClr val="dk2"/>
                </a:solidFill>
              </a:defRPr>
            </a:lvl4pPr>
            <a:lvl5pPr marL="3047924" lvl="4" indent="-457189">
              <a:spcBef>
                <a:spcPts val="2133"/>
              </a:spcBef>
              <a:spcAft>
                <a:spcPts val="0"/>
              </a:spcAft>
              <a:buClr>
                <a:schemeClr val="dk2"/>
              </a:buClr>
              <a:buSzPts val="1800"/>
              <a:buChar char="○"/>
              <a:defRPr sz="2400">
                <a:solidFill>
                  <a:schemeClr val="dk2"/>
                </a:solidFill>
              </a:defRPr>
            </a:lvl5pPr>
            <a:lvl6pPr marL="3657509" lvl="5" indent="-457189">
              <a:spcBef>
                <a:spcPts val="2133"/>
              </a:spcBef>
              <a:spcAft>
                <a:spcPts val="0"/>
              </a:spcAft>
              <a:buClr>
                <a:schemeClr val="dk2"/>
              </a:buClr>
              <a:buSzPts val="1800"/>
              <a:buChar char="■"/>
              <a:defRPr sz="2400">
                <a:solidFill>
                  <a:schemeClr val="dk2"/>
                </a:solidFill>
              </a:defRPr>
            </a:lvl6pPr>
            <a:lvl7pPr marL="4267093" lvl="6" indent="-457189">
              <a:spcBef>
                <a:spcPts val="2133"/>
              </a:spcBef>
              <a:spcAft>
                <a:spcPts val="0"/>
              </a:spcAft>
              <a:buClr>
                <a:schemeClr val="dk2"/>
              </a:buClr>
              <a:buSzPts val="1800"/>
              <a:buChar char="●"/>
              <a:defRPr sz="2400">
                <a:solidFill>
                  <a:schemeClr val="dk2"/>
                </a:solidFill>
              </a:defRPr>
            </a:lvl7pPr>
            <a:lvl8pPr marL="4876678" lvl="7" indent="-457189">
              <a:spcBef>
                <a:spcPts val="2133"/>
              </a:spcBef>
              <a:spcAft>
                <a:spcPts val="0"/>
              </a:spcAft>
              <a:buClr>
                <a:schemeClr val="dk2"/>
              </a:buClr>
              <a:buSzPts val="1800"/>
              <a:buChar char="○"/>
              <a:defRPr sz="2400">
                <a:solidFill>
                  <a:schemeClr val="dk2"/>
                </a:solidFill>
              </a:defRPr>
            </a:lvl8pPr>
            <a:lvl9pPr marL="5486263" lvl="8" indent="-457189">
              <a:spcBef>
                <a:spcPts val="2133"/>
              </a:spcBef>
              <a:spcAft>
                <a:spcPts val="2133"/>
              </a:spcAft>
              <a:buClr>
                <a:schemeClr val="dk2"/>
              </a:buClr>
              <a:buSzPts val="1800"/>
              <a:buChar char="■"/>
              <a:defRPr sz="2400">
                <a:solidFill>
                  <a:schemeClr val="dk2"/>
                </a:solidFill>
              </a:defRPr>
            </a:lvl9pPr>
          </a:lstStyle>
          <a:p>
            <a:endParaRPr/>
          </a:p>
        </p:txBody>
      </p:sp>
      <p:sp>
        <p:nvSpPr>
          <p:cNvPr id="178" name="Google Shape;178;p23"/>
          <p:cNvSpPr txBox="1">
            <a:spLocks noGrp="1"/>
          </p:cNvSpPr>
          <p:nvPr>
            <p:ph type="sldNum" idx="12"/>
          </p:nvPr>
        </p:nvSpPr>
        <p:spPr>
          <a:xfrm>
            <a:off x="11364721" y="6408764"/>
            <a:ext cx="731600" cy="524800"/>
          </a:xfrm>
          <a:prstGeom prst="rect">
            <a:avLst/>
          </a:prstGeom>
        </p:spPr>
        <p:txBody>
          <a:bodyPr spcFirstLastPara="1" wrap="square" lIns="91425" tIns="91425" rIns="91425" bIns="91425" anchor="ctr" anchorCtr="0">
            <a:noAutofit/>
          </a:bodyPr>
          <a:lstStyle>
            <a:lvl1pPr lvl="0">
              <a:buNone/>
              <a:defRPr>
                <a:solidFill>
                  <a:schemeClr val="accent6"/>
                </a:solidFill>
              </a:defRPr>
            </a:lvl1pPr>
            <a:lvl2pPr lvl="1">
              <a:buNone/>
              <a:defRPr>
                <a:solidFill>
                  <a:schemeClr val="accent6"/>
                </a:solidFill>
              </a:defRPr>
            </a:lvl2pPr>
            <a:lvl3pPr lvl="2">
              <a:buNone/>
              <a:defRPr>
                <a:solidFill>
                  <a:schemeClr val="accent6"/>
                </a:solidFill>
              </a:defRPr>
            </a:lvl3pPr>
            <a:lvl4pPr lvl="3">
              <a:buNone/>
              <a:defRPr>
                <a:solidFill>
                  <a:schemeClr val="accent6"/>
                </a:solidFill>
              </a:defRPr>
            </a:lvl4pPr>
            <a:lvl5pPr lvl="4">
              <a:buNone/>
              <a:defRPr>
                <a:solidFill>
                  <a:schemeClr val="accent6"/>
                </a:solidFill>
              </a:defRPr>
            </a:lvl5pPr>
            <a:lvl6pPr lvl="5">
              <a:buNone/>
              <a:defRPr>
                <a:solidFill>
                  <a:schemeClr val="accent6"/>
                </a:solidFill>
              </a:defRPr>
            </a:lvl6pPr>
            <a:lvl7pPr lvl="6">
              <a:buNone/>
              <a:defRPr>
                <a:solidFill>
                  <a:schemeClr val="accent6"/>
                </a:solidFill>
              </a:defRPr>
            </a:lvl7pPr>
            <a:lvl8pPr lvl="7">
              <a:buNone/>
              <a:defRPr>
                <a:solidFill>
                  <a:schemeClr val="accent6"/>
                </a:solidFill>
              </a:defRPr>
            </a:lvl8pPr>
            <a:lvl9pPr lvl="8">
              <a:buNone/>
              <a:defRPr>
                <a:solidFill>
                  <a:schemeClr val="accent6"/>
                </a:solidFill>
              </a:defRPr>
            </a:lvl9pPr>
          </a:lstStyle>
          <a:p>
            <a:fld id="{00000000-1234-1234-1234-123412341234}" type="slidenum">
              <a:rPr lang="en" smtClean="0"/>
              <a:pPr/>
              <a:t>‹#›</a:t>
            </a:fld>
            <a:endParaRPr lang="en"/>
          </a:p>
        </p:txBody>
      </p:sp>
      <p:sp>
        <p:nvSpPr>
          <p:cNvPr id="179" name="Google Shape;179;p23"/>
          <p:cNvSpPr txBox="1"/>
          <p:nvPr/>
        </p:nvSpPr>
        <p:spPr>
          <a:xfrm>
            <a:off x="6984300" y="6520700"/>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Tree>
    <p:extLst>
      <p:ext uri="{BB962C8B-B14F-4D97-AF65-F5344CB8AC3E}">
        <p14:creationId xmlns:p14="http://schemas.microsoft.com/office/powerpoint/2010/main" val="1479089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653667" y="651000"/>
            <a:ext cx="8302800" cy="545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6000"/>
              <a:buNone/>
              <a:defRPr sz="8000">
                <a:solidFill>
                  <a:schemeClr val="dk2"/>
                </a:solidFill>
              </a:defRPr>
            </a:lvl1pPr>
            <a:lvl2pPr lvl="1">
              <a:spcBef>
                <a:spcPts val="0"/>
              </a:spcBef>
              <a:spcAft>
                <a:spcPts val="0"/>
              </a:spcAft>
              <a:buClr>
                <a:schemeClr val="dk2"/>
              </a:buClr>
              <a:buSzPts val="6000"/>
              <a:buNone/>
              <a:defRPr sz="8000">
                <a:solidFill>
                  <a:schemeClr val="dk2"/>
                </a:solidFill>
              </a:defRPr>
            </a:lvl2pPr>
            <a:lvl3pPr lvl="2">
              <a:spcBef>
                <a:spcPts val="0"/>
              </a:spcBef>
              <a:spcAft>
                <a:spcPts val="0"/>
              </a:spcAft>
              <a:buClr>
                <a:schemeClr val="dk2"/>
              </a:buClr>
              <a:buSzPts val="6000"/>
              <a:buNone/>
              <a:defRPr sz="8000">
                <a:solidFill>
                  <a:schemeClr val="dk2"/>
                </a:solidFill>
              </a:defRPr>
            </a:lvl3pPr>
            <a:lvl4pPr lvl="3">
              <a:spcBef>
                <a:spcPts val="0"/>
              </a:spcBef>
              <a:spcAft>
                <a:spcPts val="0"/>
              </a:spcAft>
              <a:buClr>
                <a:schemeClr val="dk2"/>
              </a:buClr>
              <a:buSzPts val="6000"/>
              <a:buNone/>
              <a:defRPr sz="8000">
                <a:solidFill>
                  <a:schemeClr val="dk2"/>
                </a:solidFill>
              </a:defRPr>
            </a:lvl4pPr>
            <a:lvl5pPr lvl="4">
              <a:spcBef>
                <a:spcPts val="0"/>
              </a:spcBef>
              <a:spcAft>
                <a:spcPts val="0"/>
              </a:spcAft>
              <a:buClr>
                <a:schemeClr val="dk2"/>
              </a:buClr>
              <a:buSzPts val="6000"/>
              <a:buNone/>
              <a:defRPr sz="8000">
                <a:solidFill>
                  <a:schemeClr val="dk2"/>
                </a:solidFill>
              </a:defRPr>
            </a:lvl5pPr>
            <a:lvl6pPr lvl="5">
              <a:spcBef>
                <a:spcPts val="0"/>
              </a:spcBef>
              <a:spcAft>
                <a:spcPts val="0"/>
              </a:spcAft>
              <a:buClr>
                <a:schemeClr val="dk2"/>
              </a:buClr>
              <a:buSzPts val="6000"/>
              <a:buNone/>
              <a:defRPr sz="8000">
                <a:solidFill>
                  <a:schemeClr val="dk2"/>
                </a:solidFill>
              </a:defRPr>
            </a:lvl6pPr>
            <a:lvl7pPr lvl="6">
              <a:spcBef>
                <a:spcPts val="0"/>
              </a:spcBef>
              <a:spcAft>
                <a:spcPts val="0"/>
              </a:spcAft>
              <a:buClr>
                <a:schemeClr val="dk2"/>
              </a:buClr>
              <a:buSzPts val="6000"/>
              <a:buNone/>
              <a:defRPr sz="8000">
                <a:solidFill>
                  <a:schemeClr val="dk2"/>
                </a:solidFill>
              </a:defRPr>
            </a:lvl7pPr>
            <a:lvl8pPr lvl="7">
              <a:spcBef>
                <a:spcPts val="0"/>
              </a:spcBef>
              <a:spcAft>
                <a:spcPts val="0"/>
              </a:spcAft>
              <a:buClr>
                <a:schemeClr val="dk2"/>
              </a:buClr>
              <a:buSzPts val="6000"/>
              <a:buNone/>
              <a:defRPr sz="8000">
                <a:solidFill>
                  <a:schemeClr val="dk2"/>
                </a:solidFill>
              </a:defRPr>
            </a:lvl8pPr>
            <a:lvl9pPr lvl="8">
              <a:spcBef>
                <a:spcPts val="0"/>
              </a:spcBef>
              <a:spcAft>
                <a:spcPts val="0"/>
              </a:spcAft>
              <a:buClr>
                <a:schemeClr val="dk2"/>
              </a:buClr>
              <a:buSzPts val="6000"/>
              <a:buNone/>
              <a:defRPr sz="8000">
                <a:solidFill>
                  <a:schemeClr val="dk2"/>
                </a:solidFill>
              </a:defRPr>
            </a:lvl9pPr>
          </a:lstStyle>
          <a:p>
            <a:endParaRPr/>
          </a:p>
        </p:txBody>
      </p:sp>
      <p:sp>
        <p:nvSpPr>
          <p:cNvPr id="182" name="Google Shape;182;p24"/>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183" name="Google Shape;183;p24"/>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rgbClr val="F3F3F3"/>
                </a:solidFill>
                <a:latin typeface="Lato"/>
                <a:ea typeface="Lato"/>
                <a:cs typeface="Lato"/>
                <a:sym typeface="Lato"/>
              </a:rPr>
              <a:t>© 2022 </a:t>
            </a:r>
            <a:r>
              <a:rPr lang="en" sz="933" b="1">
                <a:solidFill>
                  <a:srgbClr val="F3F3F3"/>
                </a:solidFill>
                <a:latin typeface="Lato"/>
                <a:ea typeface="Lato"/>
                <a:cs typeface="Lato"/>
                <a:sym typeface="Lato"/>
              </a:rPr>
              <a:t>CAST | Until learning has no limits</a:t>
            </a:r>
            <a:r>
              <a:rPr lang="en" sz="933" baseline="30000">
                <a:solidFill>
                  <a:srgbClr val="F3F3F3"/>
                </a:solidFill>
                <a:latin typeface="Lato"/>
                <a:ea typeface="Lato"/>
                <a:cs typeface="Lato"/>
                <a:sym typeface="Lato"/>
              </a:rPr>
              <a:t>®</a:t>
            </a:r>
            <a:endParaRPr sz="933">
              <a:solidFill>
                <a:srgbClr val="F3F3F3"/>
              </a:solidFill>
              <a:latin typeface="Lato"/>
              <a:ea typeface="Lato"/>
              <a:cs typeface="Lato"/>
              <a:sym typeface="Lato"/>
            </a:endParaRPr>
          </a:p>
        </p:txBody>
      </p:sp>
    </p:spTree>
    <p:extLst>
      <p:ext uri="{BB962C8B-B14F-4D97-AF65-F5344CB8AC3E}">
        <p14:creationId xmlns:p14="http://schemas.microsoft.com/office/powerpoint/2010/main" val="664876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4"/>
        <p:cNvGrpSpPr/>
        <p:nvPr/>
      </p:nvGrpSpPr>
      <p:grpSpPr>
        <a:xfrm>
          <a:off x="0" y="0"/>
          <a:ext cx="0" cy="0"/>
          <a:chOff x="0" y="0"/>
          <a:chExt cx="0" cy="0"/>
        </a:xfrm>
      </p:grpSpPr>
      <p:sp>
        <p:nvSpPr>
          <p:cNvPr id="185" name="Google Shape;185;p25"/>
          <p:cNvSpPr txBox="1">
            <a:spLocks noGrp="1"/>
          </p:cNvSpPr>
          <p:nvPr>
            <p:ph type="title"/>
          </p:nvPr>
        </p:nvSpPr>
        <p:spPr>
          <a:xfrm>
            <a:off x="653667" y="2360933"/>
            <a:ext cx="10711200" cy="1952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400"/>
              <a:buNone/>
              <a:defRPr sz="3200" b="0">
                <a:solidFill>
                  <a:srgbClr val="FFFFFF"/>
                </a:solidFill>
              </a:defRPr>
            </a:lvl1pPr>
            <a:lvl2pPr lvl="1" rtl="0">
              <a:spcBef>
                <a:spcPts val="0"/>
              </a:spcBef>
              <a:spcAft>
                <a:spcPts val="0"/>
              </a:spcAft>
              <a:buClr>
                <a:srgbClr val="FFFFFF"/>
              </a:buClr>
              <a:buSzPts val="6000"/>
              <a:buNone/>
              <a:defRPr sz="8000">
                <a:solidFill>
                  <a:srgbClr val="FFFFFF"/>
                </a:solidFill>
              </a:defRPr>
            </a:lvl2pPr>
            <a:lvl3pPr lvl="2" rtl="0">
              <a:spcBef>
                <a:spcPts val="0"/>
              </a:spcBef>
              <a:spcAft>
                <a:spcPts val="0"/>
              </a:spcAft>
              <a:buClr>
                <a:srgbClr val="FFFFFF"/>
              </a:buClr>
              <a:buSzPts val="6000"/>
              <a:buNone/>
              <a:defRPr sz="8000">
                <a:solidFill>
                  <a:srgbClr val="FFFFFF"/>
                </a:solidFill>
              </a:defRPr>
            </a:lvl3pPr>
            <a:lvl4pPr lvl="3" rtl="0">
              <a:spcBef>
                <a:spcPts val="0"/>
              </a:spcBef>
              <a:spcAft>
                <a:spcPts val="0"/>
              </a:spcAft>
              <a:buClr>
                <a:srgbClr val="FFFFFF"/>
              </a:buClr>
              <a:buSzPts val="6000"/>
              <a:buNone/>
              <a:defRPr sz="8000">
                <a:solidFill>
                  <a:srgbClr val="FFFFFF"/>
                </a:solidFill>
              </a:defRPr>
            </a:lvl4pPr>
            <a:lvl5pPr lvl="4" rtl="0">
              <a:spcBef>
                <a:spcPts val="0"/>
              </a:spcBef>
              <a:spcAft>
                <a:spcPts val="0"/>
              </a:spcAft>
              <a:buClr>
                <a:srgbClr val="FFFFFF"/>
              </a:buClr>
              <a:buSzPts val="6000"/>
              <a:buNone/>
              <a:defRPr sz="8000">
                <a:solidFill>
                  <a:srgbClr val="FFFFFF"/>
                </a:solidFill>
              </a:defRPr>
            </a:lvl5pPr>
            <a:lvl6pPr lvl="5" rtl="0">
              <a:spcBef>
                <a:spcPts val="0"/>
              </a:spcBef>
              <a:spcAft>
                <a:spcPts val="0"/>
              </a:spcAft>
              <a:buClr>
                <a:srgbClr val="FFFFFF"/>
              </a:buClr>
              <a:buSzPts val="6000"/>
              <a:buNone/>
              <a:defRPr sz="8000">
                <a:solidFill>
                  <a:srgbClr val="FFFFFF"/>
                </a:solidFill>
              </a:defRPr>
            </a:lvl6pPr>
            <a:lvl7pPr lvl="6" rtl="0">
              <a:spcBef>
                <a:spcPts val="0"/>
              </a:spcBef>
              <a:spcAft>
                <a:spcPts val="0"/>
              </a:spcAft>
              <a:buClr>
                <a:srgbClr val="FFFFFF"/>
              </a:buClr>
              <a:buSzPts val="6000"/>
              <a:buNone/>
              <a:defRPr sz="8000">
                <a:solidFill>
                  <a:srgbClr val="FFFFFF"/>
                </a:solidFill>
              </a:defRPr>
            </a:lvl7pPr>
            <a:lvl8pPr lvl="7" rtl="0">
              <a:spcBef>
                <a:spcPts val="0"/>
              </a:spcBef>
              <a:spcAft>
                <a:spcPts val="0"/>
              </a:spcAft>
              <a:buClr>
                <a:srgbClr val="FFFFFF"/>
              </a:buClr>
              <a:buSzPts val="6000"/>
              <a:buNone/>
              <a:defRPr sz="8000">
                <a:solidFill>
                  <a:srgbClr val="FFFFFF"/>
                </a:solidFill>
              </a:defRPr>
            </a:lvl8pPr>
            <a:lvl9pPr lvl="8" rtl="0">
              <a:spcBef>
                <a:spcPts val="0"/>
              </a:spcBef>
              <a:spcAft>
                <a:spcPts val="0"/>
              </a:spcAft>
              <a:buClr>
                <a:srgbClr val="FFFFFF"/>
              </a:buClr>
              <a:buSzPts val="6000"/>
              <a:buNone/>
              <a:defRPr sz="8000">
                <a:solidFill>
                  <a:srgbClr val="FFFFFF"/>
                </a:solidFill>
              </a:defRPr>
            </a:lvl9pPr>
          </a:lstStyle>
          <a:p>
            <a:endParaRPr/>
          </a:p>
        </p:txBody>
      </p:sp>
      <p:sp>
        <p:nvSpPr>
          <p:cNvPr id="186" name="Google Shape;186;p25"/>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187" name="Google Shape;187;p25" descr="Open quotation mark"/>
          <p:cNvPicPr preferRelativeResize="0"/>
          <p:nvPr/>
        </p:nvPicPr>
        <p:blipFill>
          <a:blip r:embed="rId2">
            <a:alphaModFix/>
          </a:blip>
          <a:stretch>
            <a:fillRect/>
          </a:stretch>
        </p:blipFill>
        <p:spPr>
          <a:xfrm>
            <a:off x="709067" y="1204933"/>
            <a:ext cx="1119733" cy="912667"/>
          </a:xfrm>
          <a:prstGeom prst="rect">
            <a:avLst/>
          </a:prstGeom>
          <a:noFill/>
          <a:ln>
            <a:noFill/>
          </a:ln>
        </p:spPr>
      </p:pic>
      <p:sp>
        <p:nvSpPr>
          <p:cNvPr id="188" name="Google Shape;188;p25"/>
          <p:cNvSpPr txBox="1">
            <a:spLocks noGrp="1"/>
          </p:cNvSpPr>
          <p:nvPr>
            <p:ph type="subTitle" idx="1"/>
          </p:nvPr>
        </p:nvSpPr>
        <p:spPr>
          <a:xfrm>
            <a:off x="709067" y="4766500"/>
            <a:ext cx="8252800" cy="13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9" name="Google Shape;189;p25"/>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rgbClr val="F3F3F3"/>
                </a:solidFill>
                <a:latin typeface="Lato"/>
                <a:ea typeface="Lato"/>
                <a:cs typeface="Lato"/>
                <a:sym typeface="Lato"/>
              </a:rPr>
              <a:t>© 2022 </a:t>
            </a:r>
            <a:r>
              <a:rPr lang="en" sz="933" b="1">
                <a:solidFill>
                  <a:srgbClr val="F3F3F3"/>
                </a:solidFill>
                <a:latin typeface="Lato"/>
                <a:ea typeface="Lato"/>
                <a:cs typeface="Lato"/>
                <a:sym typeface="Lato"/>
              </a:rPr>
              <a:t>CAST | Until learning has no limits</a:t>
            </a:r>
            <a:r>
              <a:rPr lang="en" sz="933" baseline="30000">
                <a:solidFill>
                  <a:srgbClr val="F3F3F3"/>
                </a:solidFill>
                <a:latin typeface="Lato"/>
                <a:ea typeface="Lato"/>
                <a:cs typeface="Lato"/>
                <a:sym typeface="Lato"/>
              </a:rPr>
              <a:t>®</a:t>
            </a:r>
            <a:endParaRPr sz="933">
              <a:solidFill>
                <a:srgbClr val="F3F3F3"/>
              </a:solidFill>
              <a:latin typeface="Lato"/>
              <a:ea typeface="Lato"/>
              <a:cs typeface="Lato"/>
              <a:sym typeface="Lato"/>
            </a:endParaRPr>
          </a:p>
        </p:txBody>
      </p:sp>
    </p:spTree>
    <p:extLst>
      <p:ext uri="{BB962C8B-B14F-4D97-AF65-F5344CB8AC3E}">
        <p14:creationId xmlns:p14="http://schemas.microsoft.com/office/powerpoint/2010/main" val="4043620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type="tx">
  <p:cSld name="TITLE_AND_BODY">
    <p:spTree>
      <p:nvGrpSpPr>
        <p:cNvPr id="1" name="Shape 395"/>
        <p:cNvGrpSpPr/>
        <p:nvPr/>
      </p:nvGrpSpPr>
      <p:grpSpPr>
        <a:xfrm>
          <a:off x="0" y="0"/>
          <a:ext cx="0" cy="0"/>
          <a:chOff x="0" y="0"/>
          <a:chExt cx="0" cy="0"/>
        </a:xfrm>
      </p:grpSpPr>
      <p:sp>
        <p:nvSpPr>
          <p:cNvPr id="396" name="Google Shape;396;g1faef59ef9d_9_6"/>
          <p:cNvSpPr txBox="1">
            <a:spLocks noGrp="1"/>
          </p:cNvSpPr>
          <p:nvPr>
            <p:ph type="sldNum" idx="12"/>
          </p:nvPr>
        </p:nvSpPr>
        <p:spPr>
          <a:xfrm>
            <a:off x="8737600" y="6356352"/>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97" name="Google Shape;397;g1faef59ef9d_9_6" descr="blank wide.pdf"/>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dk2"/>
        </a:solidFill>
        <a:effectLst/>
      </p:bgPr>
    </p:bg>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653667" y="2360933"/>
            <a:ext cx="10711200" cy="195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3200" b="0">
                <a:solidFill>
                  <a:schemeClr val="dk1"/>
                </a:solidFill>
              </a:defRPr>
            </a:lvl1pPr>
            <a:lvl2pPr lvl="1" rtl="0">
              <a:spcBef>
                <a:spcPts val="0"/>
              </a:spcBef>
              <a:spcAft>
                <a:spcPts val="0"/>
              </a:spcAft>
              <a:buClr>
                <a:schemeClr val="dk1"/>
              </a:buClr>
              <a:buSzPts val="6000"/>
              <a:buNone/>
              <a:defRPr sz="8000">
                <a:solidFill>
                  <a:schemeClr val="dk1"/>
                </a:solidFill>
              </a:defRPr>
            </a:lvl2pPr>
            <a:lvl3pPr lvl="2" rtl="0">
              <a:spcBef>
                <a:spcPts val="0"/>
              </a:spcBef>
              <a:spcAft>
                <a:spcPts val="0"/>
              </a:spcAft>
              <a:buClr>
                <a:schemeClr val="dk1"/>
              </a:buClr>
              <a:buSzPts val="6000"/>
              <a:buNone/>
              <a:defRPr sz="8000">
                <a:solidFill>
                  <a:schemeClr val="dk1"/>
                </a:solidFill>
              </a:defRPr>
            </a:lvl3pPr>
            <a:lvl4pPr lvl="3" rtl="0">
              <a:spcBef>
                <a:spcPts val="0"/>
              </a:spcBef>
              <a:spcAft>
                <a:spcPts val="0"/>
              </a:spcAft>
              <a:buClr>
                <a:schemeClr val="dk1"/>
              </a:buClr>
              <a:buSzPts val="6000"/>
              <a:buNone/>
              <a:defRPr sz="8000">
                <a:solidFill>
                  <a:schemeClr val="dk1"/>
                </a:solidFill>
              </a:defRPr>
            </a:lvl4pPr>
            <a:lvl5pPr lvl="4" rtl="0">
              <a:spcBef>
                <a:spcPts val="0"/>
              </a:spcBef>
              <a:spcAft>
                <a:spcPts val="0"/>
              </a:spcAft>
              <a:buClr>
                <a:schemeClr val="dk1"/>
              </a:buClr>
              <a:buSzPts val="6000"/>
              <a:buNone/>
              <a:defRPr sz="8000">
                <a:solidFill>
                  <a:schemeClr val="dk1"/>
                </a:solidFill>
              </a:defRPr>
            </a:lvl5pPr>
            <a:lvl6pPr lvl="5" rtl="0">
              <a:spcBef>
                <a:spcPts val="0"/>
              </a:spcBef>
              <a:spcAft>
                <a:spcPts val="0"/>
              </a:spcAft>
              <a:buClr>
                <a:schemeClr val="dk1"/>
              </a:buClr>
              <a:buSzPts val="6000"/>
              <a:buNone/>
              <a:defRPr sz="8000">
                <a:solidFill>
                  <a:schemeClr val="dk1"/>
                </a:solidFill>
              </a:defRPr>
            </a:lvl6pPr>
            <a:lvl7pPr lvl="6" rtl="0">
              <a:spcBef>
                <a:spcPts val="0"/>
              </a:spcBef>
              <a:spcAft>
                <a:spcPts val="0"/>
              </a:spcAft>
              <a:buClr>
                <a:schemeClr val="dk1"/>
              </a:buClr>
              <a:buSzPts val="6000"/>
              <a:buNone/>
              <a:defRPr sz="8000">
                <a:solidFill>
                  <a:schemeClr val="dk1"/>
                </a:solidFill>
              </a:defRPr>
            </a:lvl7pPr>
            <a:lvl8pPr lvl="7" rtl="0">
              <a:spcBef>
                <a:spcPts val="0"/>
              </a:spcBef>
              <a:spcAft>
                <a:spcPts val="0"/>
              </a:spcAft>
              <a:buClr>
                <a:schemeClr val="dk1"/>
              </a:buClr>
              <a:buSzPts val="6000"/>
              <a:buNone/>
              <a:defRPr sz="8000">
                <a:solidFill>
                  <a:schemeClr val="dk1"/>
                </a:solidFill>
              </a:defRPr>
            </a:lvl8pPr>
            <a:lvl9pPr lvl="8" rtl="0">
              <a:spcBef>
                <a:spcPts val="0"/>
              </a:spcBef>
              <a:spcAft>
                <a:spcPts val="0"/>
              </a:spcAft>
              <a:buClr>
                <a:schemeClr val="dk1"/>
              </a:buClr>
              <a:buSzPts val="6000"/>
              <a:buNone/>
              <a:defRPr sz="8000">
                <a:solidFill>
                  <a:schemeClr val="dk1"/>
                </a:solidFill>
              </a:defRPr>
            </a:lvl9pPr>
          </a:lstStyle>
          <a:p>
            <a:endParaRPr/>
          </a:p>
        </p:txBody>
      </p:sp>
      <p:sp>
        <p:nvSpPr>
          <p:cNvPr id="192" name="Google Shape;192;p26"/>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pic>
        <p:nvPicPr>
          <p:cNvPr id="193" name="Google Shape;193;p26" descr="Open quotation mark"/>
          <p:cNvPicPr preferRelativeResize="0"/>
          <p:nvPr/>
        </p:nvPicPr>
        <p:blipFill>
          <a:blip r:embed="rId2">
            <a:alphaModFix/>
          </a:blip>
          <a:stretch>
            <a:fillRect/>
          </a:stretch>
        </p:blipFill>
        <p:spPr>
          <a:xfrm>
            <a:off x="709067" y="1204933"/>
            <a:ext cx="1119733" cy="912667"/>
          </a:xfrm>
          <a:prstGeom prst="rect">
            <a:avLst/>
          </a:prstGeom>
          <a:noFill/>
          <a:ln>
            <a:noFill/>
          </a:ln>
        </p:spPr>
      </p:pic>
      <p:sp>
        <p:nvSpPr>
          <p:cNvPr id="194" name="Google Shape;194;p26"/>
          <p:cNvSpPr txBox="1">
            <a:spLocks noGrp="1"/>
          </p:cNvSpPr>
          <p:nvPr>
            <p:ph type="subTitle" idx="1"/>
          </p:nvPr>
        </p:nvSpPr>
        <p:spPr>
          <a:xfrm>
            <a:off x="709067" y="4766500"/>
            <a:ext cx="8252800" cy="13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accent6"/>
                </a:solidFill>
              </a:defRPr>
            </a:lvl1pPr>
            <a:lvl2pPr lvl="1" rtl="0">
              <a:spcBef>
                <a:spcPts val="2133"/>
              </a:spcBef>
              <a:spcAft>
                <a:spcPts val="0"/>
              </a:spcAft>
              <a:buNone/>
              <a:defRPr>
                <a:solidFill>
                  <a:schemeClr val="dk1"/>
                </a:solidFill>
              </a:defRPr>
            </a:lvl2pPr>
            <a:lvl3pPr lvl="2" rtl="0">
              <a:spcBef>
                <a:spcPts val="2133"/>
              </a:spcBef>
              <a:spcAft>
                <a:spcPts val="0"/>
              </a:spcAft>
              <a:buNone/>
              <a:defRPr>
                <a:solidFill>
                  <a:schemeClr val="dk1"/>
                </a:solidFill>
              </a:defRPr>
            </a:lvl3pPr>
            <a:lvl4pPr lvl="3" rtl="0">
              <a:spcBef>
                <a:spcPts val="2133"/>
              </a:spcBef>
              <a:spcAft>
                <a:spcPts val="0"/>
              </a:spcAft>
              <a:buNone/>
              <a:defRPr>
                <a:solidFill>
                  <a:schemeClr val="dk1"/>
                </a:solidFill>
              </a:defRPr>
            </a:lvl4pPr>
            <a:lvl5pPr lvl="4" rtl="0">
              <a:spcBef>
                <a:spcPts val="2133"/>
              </a:spcBef>
              <a:spcAft>
                <a:spcPts val="0"/>
              </a:spcAft>
              <a:buNone/>
              <a:defRPr>
                <a:solidFill>
                  <a:schemeClr val="dk1"/>
                </a:solidFill>
              </a:defRPr>
            </a:lvl5pPr>
            <a:lvl6pPr lvl="5" rtl="0">
              <a:spcBef>
                <a:spcPts val="2133"/>
              </a:spcBef>
              <a:spcAft>
                <a:spcPts val="0"/>
              </a:spcAft>
              <a:buNone/>
              <a:defRPr>
                <a:solidFill>
                  <a:schemeClr val="dk1"/>
                </a:solidFill>
              </a:defRPr>
            </a:lvl6pPr>
            <a:lvl7pPr lvl="6" rtl="0">
              <a:spcBef>
                <a:spcPts val="2133"/>
              </a:spcBef>
              <a:spcAft>
                <a:spcPts val="0"/>
              </a:spcAft>
              <a:buNone/>
              <a:defRPr>
                <a:solidFill>
                  <a:schemeClr val="dk1"/>
                </a:solidFill>
              </a:defRPr>
            </a:lvl7pPr>
            <a:lvl8pPr lvl="7" rtl="0">
              <a:spcBef>
                <a:spcPts val="2133"/>
              </a:spcBef>
              <a:spcAft>
                <a:spcPts val="0"/>
              </a:spcAft>
              <a:buNone/>
              <a:defRPr>
                <a:solidFill>
                  <a:schemeClr val="dk1"/>
                </a:solidFill>
              </a:defRPr>
            </a:lvl8pPr>
            <a:lvl9pPr lvl="8" rtl="0">
              <a:spcBef>
                <a:spcPts val="2133"/>
              </a:spcBef>
              <a:spcAft>
                <a:spcPts val="2133"/>
              </a:spcAft>
              <a:buNone/>
              <a:defRPr>
                <a:solidFill>
                  <a:schemeClr val="dk1"/>
                </a:solidFill>
              </a:defRPr>
            </a:lvl9pPr>
          </a:lstStyle>
          <a:p>
            <a:endParaRPr/>
          </a:p>
        </p:txBody>
      </p:sp>
      <p:sp>
        <p:nvSpPr>
          <p:cNvPr id="195" name="Google Shape;195;p26"/>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Tree>
    <p:extLst>
      <p:ext uri="{BB962C8B-B14F-4D97-AF65-F5344CB8AC3E}">
        <p14:creationId xmlns:p14="http://schemas.microsoft.com/office/powerpoint/2010/main" val="27886530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653667" y="2360933"/>
            <a:ext cx="10990800" cy="1952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4800" b="0">
                <a:solidFill>
                  <a:srgbClr val="FFFFFF"/>
                </a:solidFill>
              </a:defRPr>
            </a:lvl1pPr>
            <a:lvl2pPr lvl="1" rtl="0">
              <a:spcBef>
                <a:spcPts val="0"/>
              </a:spcBef>
              <a:spcAft>
                <a:spcPts val="0"/>
              </a:spcAft>
              <a:buClr>
                <a:srgbClr val="FFFFFF"/>
              </a:buClr>
              <a:buSzPts val="6000"/>
              <a:buNone/>
              <a:defRPr sz="8000">
                <a:solidFill>
                  <a:srgbClr val="FFFFFF"/>
                </a:solidFill>
              </a:defRPr>
            </a:lvl2pPr>
            <a:lvl3pPr lvl="2" rtl="0">
              <a:spcBef>
                <a:spcPts val="0"/>
              </a:spcBef>
              <a:spcAft>
                <a:spcPts val="0"/>
              </a:spcAft>
              <a:buClr>
                <a:srgbClr val="FFFFFF"/>
              </a:buClr>
              <a:buSzPts val="6000"/>
              <a:buNone/>
              <a:defRPr sz="8000">
                <a:solidFill>
                  <a:srgbClr val="FFFFFF"/>
                </a:solidFill>
              </a:defRPr>
            </a:lvl3pPr>
            <a:lvl4pPr lvl="3" rtl="0">
              <a:spcBef>
                <a:spcPts val="0"/>
              </a:spcBef>
              <a:spcAft>
                <a:spcPts val="0"/>
              </a:spcAft>
              <a:buClr>
                <a:srgbClr val="FFFFFF"/>
              </a:buClr>
              <a:buSzPts val="6000"/>
              <a:buNone/>
              <a:defRPr sz="8000">
                <a:solidFill>
                  <a:srgbClr val="FFFFFF"/>
                </a:solidFill>
              </a:defRPr>
            </a:lvl4pPr>
            <a:lvl5pPr lvl="4" rtl="0">
              <a:spcBef>
                <a:spcPts val="0"/>
              </a:spcBef>
              <a:spcAft>
                <a:spcPts val="0"/>
              </a:spcAft>
              <a:buClr>
                <a:srgbClr val="FFFFFF"/>
              </a:buClr>
              <a:buSzPts val="6000"/>
              <a:buNone/>
              <a:defRPr sz="8000">
                <a:solidFill>
                  <a:srgbClr val="FFFFFF"/>
                </a:solidFill>
              </a:defRPr>
            </a:lvl5pPr>
            <a:lvl6pPr lvl="5" rtl="0">
              <a:spcBef>
                <a:spcPts val="0"/>
              </a:spcBef>
              <a:spcAft>
                <a:spcPts val="0"/>
              </a:spcAft>
              <a:buClr>
                <a:srgbClr val="FFFFFF"/>
              </a:buClr>
              <a:buSzPts val="6000"/>
              <a:buNone/>
              <a:defRPr sz="8000">
                <a:solidFill>
                  <a:srgbClr val="FFFFFF"/>
                </a:solidFill>
              </a:defRPr>
            </a:lvl6pPr>
            <a:lvl7pPr lvl="6" rtl="0">
              <a:spcBef>
                <a:spcPts val="0"/>
              </a:spcBef>
              <a:spcAft>
                <a:spcPts val="0"/>
              </a:spcAft>
              <a:buClr>
                <a:srgbClr val="FFFFFF"/>
              </a:buClr>
              <a:buSzPts val="6000"/>
              <a:buNone/>
              <a:defRPr sz="8000">
                <a:solidFill>
                  <a:srgbClr val="FFFFFF"/>
                </a:solidFill>
              </a:defRPr>
            </a:lvl7pPr>
            <a:lvl8pPr lvl="7" rtl="0">
              <a:spcBef>
                <a:spcPts val="0"/>
              </a:spcBef>
              <a:spcAft>
                <a:spcPts val="0"/>
              </a:spcAft>
              <a:buClr>
                <a:srgbClr val="FFFFFF"/>
              </a:buClr>
              <a:buSzPts val="6000"/>
              <a:buNone/>
              <a:defRPr sz="8000">
                <a:solidFill>
                  <a:srgbClr val="FFFFFF"/>
                </a:solidFill>
              </a:defRPr>
            </a:lvl8pPr>
            <a:lvl9pPr lvl="8" rtl="0">
              <a:spcBef>
                <a:spcPts val="0"/>
              </a:spcBef>
              <a:spcAft>
                <a:spcPts val="0"/>
              </a:spcAft>
              <a:buClr>
                <a:srgbClr val="FFFFFF"/>
              </a:buClr>
              <a:buSzPts val="6000"/>
              <a:buNone/>
              <a:defRPr sz="8000">
                <a:solidFill>
                  <a:srgbClr val="FFFFFF"/>
                </a:solidFill>
              </a:defRPr>
            </a:lvl9pPr>
          </a:lstStyle>
          <a:p>
            <a:endParaRPr/>
          </a:p>
        </p:txBody>
      </p:sp>
      <p:sp>
        <p:nvSpPr>
          <p:cNvPr id="198" name="Google Shape;198;p27"/>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199" name="Google Shape;199;p27" descr="Open quotation mark"/>
          <p:cNvPicPr preferRelativeResize="0"/>
          <p:nvPr/>
        </p:nvPicPr>
        <p:blipFill>
          <a:blip r:embed="rId2">
            <a:alphaModFix/>
          </a:blip>
          <a:stretch>
            <a:fillRect/>
          </a:stretch>
        </p:blipFill>
        <p:spPr>
          <a:xfrm>
            <a:off x="709067" y="1204933"/>
            <a:ext cx="1119733" cy="912667"/>
          </a:xfrm>
          <a:prstGeom prst="rect">
            <a:avLst/>
          </a:prstGeom>
          <a:noFill/>
          <a:ln>
            <a:noFill/>
          </a:ln>
        </p:spPr>
      </p:pic>
      <p:sp>
        <p:nvSpPr>
          <p:cNvPr id="200" name="Google Shape;200;p27"/>
          <p:cNvSpPr txBox="1">
            <a:spLocks noGrp="1"/>
          </p:cNvSpPr>
          <p:nvPr>
            <p:ph type="subTitle" idx="1"/>
          </p:nvPr>
        </p:nvSpPr>
        <p:spPr>
          <a:xfrm>
            <a:off x="709067" y="4766500"/>
            <a:ext cx="8252800" cy="13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01" name="Google Shape;201;p27"/>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rgbClr val="F3F3F3"/>
                </a:solidFill>
                <a:latin typeface="Lato"/>
                <a:ea typeface="Lato"/>
                <a:cs typeface="Lato"/>
                <a:sym typeface="Lato"/>
              </a:rPr>
              <a:t>© 2022 </a:t>
            </a:r>
            <a:r>
              <a:rPr lang="en" sz="933" b="1">
                <a:solidFill>
                  <a:srgbClr val="F3F3F3"/>
                </a:solidFill>
                <a:latin typeface="Lato"/>
                <a:ea typeface="Lato"/>
                <a:cs typeface="Lato"/>
                <a:sym typeface="Lato"/>
              </a:rPr>
              <a:t>CAST | Until learning has no limits</a:t>
            </a:r>
            <a:r>
              <a:rPr lang="en" sz="933" baseline="30000">
                <a:solidFill>
                  <a:srgbClr val="F3F3F3"/>
                </a:solidFill>
                <a:latin typeface="Lato"/>
                <a:ea typeface="Lato"/>
                <a:cs typeface="Lato"/>
                <a:sym typeface="Lato"/>
              </a:rPr>
              <a:t>®</a:t>
            </a:r>
            <a:endParaRPr sz="933">
              <a:solidFill>
                <a:srgbClr val="F3F3F3"/>
              </a:solidFill>
              <a:latin typeface="Lato"/>
              <a:ea typeface="Lato"/>
              <a:cs typeface="Lato"/>
              <a:sym typeface="Lato"/>
            </a:endParaRPr>
          </a:p>
        </p:txBody>
      </p:sp>
    </p:spTree>
    <p:extLst>
      <p:ext uri="{BB962C8B-B14F-4D97-AF65-F5344CB8AC3E}">
        <p14:creationId xmlns:p14="http://schemas.microsoft.com/office/powerpoint/2010/main" val="2132691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202"/>
        <p:cNvGrpSpPr/>
        <p:nvPr/>
      </p:nvGrpSpPr>
      <p:grpSpPr>
        <a:xfrm>
          <a:off x="0" y="0"/>
          <a:ext cx="0" cy="0"/>
          <a:chOff x="0" y="0"/>
          <a:chExt cx="0" cy="0"/>
        </a:xfrm>
      </p:grpSpPr>
      <p:sp>
        <p:nvSpPr>
          <p:cNvPr id="203" name="Google Shape;203;p28" descr="null"/>
          <p:cNvSpPr/>
          <p:nvPr/>
        </p:nvSpPr>
        <p:spPr>
          <a:xfrm flipH="1">
            <a:off x="0" y="0"/>
            <a:ext cx="57476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04" name="Google Shape;204;p28"/>
          <p:cNvSpPr txBox="1">
            <a:spLocks noGrp="1"/>
          </p:cNvSpPr>
          <p:nvPr>
            <p:ph type="title"/>
          </p:nvPr>
        </p:nvSpPr>
        <p:spPr>
          <a:xfrm>
            <a:off x="278600" y="368133"/>
            <a:ext cx="5393600" cy="1646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600"/>
              <a:buFont typeface="Lato Black"/>
              <a:buNone/>
              <a:defRPr sz="4800" b="0">
                <a:solidFill>
                  <a:schemeClr val="dk2"/>
                </a:solidFill>
                <a:latin typeface="Lato Black"/>
                <a:ea typeface="Lato Black"/>
                <a:cs typeface="Lato Black"/>
                <a:sym typeface="Lato Black"/>
              </a:defRPr>
            </a:lvl1pPr>
            <a:lvl2pPr lvl="1">
              <a:spcBef>
                <a:spcPts val="0"/>
              </a:spcBef>
              <a:spcAft>
                <a:spcPts val="0"/>
              </a:spcAft>
              <a:buClr>
                <a:schemeClr val="dk2"/>
              </a:buClr>
              <a:buSzPts val="4200"/>
              <a:buNone/>
              <a:defRPr sz="5600">
                <a:solidFill>
                  <a:schemeClr val="dk2"/>
                </a:solidFill>
              </a:defRPr>
            </a:lvl2pPr>
            <a:lvl3pPr lvl="2">
              <a:spcBef>
                <a:spcPts val="0"/>
              </a:spcBef>
              <a:spcAft>
                <a:spcPts val="0"/>
              </a:spcAft>
              <a:buClr>
                <a:schemeClr val="dk2"/>
              </a:buClr>
              <a:buSzPts val="4200"/>
              <a:buNone/>
              <a:defRPr sz="5600">
                <a:solidFill>
                  <a:schemeClr val="dk2"/>
                </a:solidFill>
              </a:defRPr>
            </a:lvl3pPr>
            <a:lvl4pPr lvl="3">
              <a:spcBef>
                <a:spcPts val="0"/>
              </a:spcBef>
              <a:spcAft>
                <a:spcPts val="0"/>
              </a:spcAft>
              <a:buClr>
                <a:schemeClr val="dk2"/>
              </a:buClr>
              <a:buSzPts val="4200"/>
              <a:buNone/>
              <a:defRPr sz="5600">
                <a:solidFill>
                  <a:schemeClr val="dk2"/>
                </a:solidFill>
              </a:defRPr>
            </a:lvl4pPr>
            <a:lvl5pPr lvl="4">
              <a:spcBef>
                <a:spcPts val="0"/>
              </a:spcBef>
              <a:spcAft>
                <a:spcPts val="0"/>
              </a:spcAft>
              <a:buClr>
                <a:schemeClr val="dk2"/>
              </a:buClr>
              <a:buSzPts val="4200"/>
              <a:buNone/>
              <a:defRPr sz="5600">
                <a:solidFill>
                  <a:schemeClr val="dk2"/>
                </a:solidFill>
              </a:defRPr>
            </a:lvl5pPr>
            <a:lvl6pPr lvl="5">
              <a:spcBef>
                <a:spcPts val="0"/>
              </a:spcBef>
              <a:spcAft>
                <a:spcPts val="0"/>
              </a:spcAft>
              <a:buClr>
                <a:schemeClr val="dk2"/>
              </a:buClr>
              <a:buSzPts val="4200"/>
              <a:buNone/>
              <a:defRPr sz="5600">
                <a:solidFill>
                  <a:schemeClr val="dk2"/>
                </a:solidFill>
              </a:defRPr>
            </a:lvl6pPr>
            <a:lvl7pPr lvl="6">
              <a:spcBef>
                <a:spcPts val="0"/>
              </a:spcBef>
              <a:spcAft>
                <a:spcPts val="0"/>
              </a:spcAft>
              <a:buClr>
                <a:schemeClr val="dk2"/>
              </a:buClr>
              <a:buSzPts val="4200"/>
              <a:buNone/>
              <a:defRPr sz="5600">
                <a:solidFill>
                  <a:schemeClr val="dk2"/>
                </a:solidFill>
              </a:defRPr>
            </a:lvl7pPr>
            <a:lvl8pPr lvl="7">
              <a:spcBef>
                <a:spcPts val="0"/>
              </a:spcBef>
              <a:spcAft>
                <a:spcPts val="0"/>
              </a:spcAft>
              <a:buClr>
                <a:schemeClr val="dk2"/>
              </a:buClr>
              <a:buSzPts val="4200"/>
              <a:buNone/>
              <a:defRPr sz="5600">
                <a:solidFill>
                  <a:schemeClr val="dk2"/>
                </a:solidFill>
              </a:defRPr>
            </a:lvl8pPr>
            <a:lvl9pPr lvl="8">
              <a:spcBef>
                <a:spcPts val="0"/>
              </a:spcBef>
              <a:spcAft>
                <a:spcPts val="0"/>
              </a:spcAft>
              <a:buClr>
                <a:schemeClr val="dk2"/>
              </a:buClr>
              <a:buSzPts val="4200"/>
              <a:buNone/>
              <a:defRPr sz="5600">
                <a:solidFill>
                  <a:schemeClr val="dk2"/>
                </a:solidFill>
              </a:defRPr>
            </a:lvl9pPr>
          </a:lstStyle>
          <a:p>
            <a:endParaRPr/>
          </a:p>
        </p:txBody>
      </p:sp>
      <p:sp>
        <p:nvSpPr>
          <p:cNvPr id="205" name="Google Shape;205;p28"/>
          <p:cNvSpPr txBox="1">
            <a:spLocks noGrp="1"/>
          </p:cNvSpPr>
          <p:nvPr>
            <p:ph type="subTitle" idx="1"/>
          </p:nvPr>
        </p:nvSpPr>
        <p:spPr>
          <a:xfrm>
            <a:off x="278600" y="2116533"/>
            <a:ext cx="5292000" cy="164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2"/>
              </a:buClr>
              <a:buSzPts val="2400"/>
              <a:buNone/>
              <a:defRPr>
                <a:solidFill>
                  <a:schemeClr val="dk2"/>
                </a:solidFill>
              </a:defRPr>
            </a:lvl1pPr>
            <a:lvl2pPr lvl="1">
              <a:lnSpc>
                <a:spcPct val="100000"/>
              </a:lnSpc>
              <a:spcBef>
                <a:spcPts val="0"/>
              </a:spcBef>
              <a:spcAft>
                <a:spcPts val="0"/>
              </a:spcAft>
              <a:buClr>
                <a:schemeClr val="dk2"/>
              </a:buClr>
              <a:buSzPts val="2100"/>
              <a:buNone/>
              <a:defRPr sz="2800">
                <a:solidFill>
                  <a:schemeClr val="dk2"/>
                </a:solidFill>
              </a:defRPr>
            </a:lvl2pPr>
            <a:lvl3pPr lvl="2">
              <a:lnSpc>
                <a:spcPct val="100000"/>
              </a:lnSpc>
              <a:spcBef>
                <a:spcPts val="0"/>
              </a:spcBef>
              <a:spcAft>
                <a:spcPts val="0"/>
              </a:spcAft>
              <a:buClr>
                <a:schemeClr val="dk2"/>
              </a:buClr>
              <a:buSzPts val="2100"/>
              <a:buNone/>
              <a:defRPr sz="2800">
                <a:solidFill>
                  <a:schemeClr val="dk2"/>
                </a:solidFill>
              </a:defRPr>
            </a:lvl3pPr>
            <a:lvl4pPr lvl="3">
              <a:lnSpc>
                <a:spcPct val="100000"/>
              </a:lnSpc>
              <a:spcBef>
                <a:spcPts val="0"/>
              </a:spcBef>
              <a:spcAft>
                <a:spcPts val="0"/>
              </a:spcAft>
              <a:buClr>
                <a:schemeClr val="dk2"/>
              </a:buClr>
              <a:buSzPts val="2100"/>
              <a:buNone/>
              <a:defRPr sz="2800">
                <a:solidFill>
                  <a:schemeClr val="dk2"/>
                </a:solidFill>
              </a:defRPr>
            </a:lvl4pPr>
            <a:lvl5pPr lvl="4">
              <a:lnSpc>
                <a:spcPct val="100000"/>
              </a:lnSpc>
              <a:spcBef>
                <a:spcPts val="0"/>
              </a:spcBef>
              <a:spcAft>
                <a:spcPts val="0"/>
              </a:spcAft>
              <a:buClr>
                <a:schemeClr val="dk2"/>
              </a:buClr>
              <a:buSzPts val="2100"/>
              <a:buNone/>
              <a:defRPr sz="2800">
                <a:solidFill>
                  <a:schemeClr val="dk2"/>
                </a:solidFill>
              </a:defRPr>
            </a:lvl5pPr>
            <a:lvl6pPr lvl="5">
              <a:lnSpc>
                <a:spcPct val="100000"/>
              </a:lnSpc>
              <a:spcBef>
                <a:spcPts val="0"/>
              </a:spcBef>
              <a:spcAft>
                <a:spcPts val="0"/>
              </a:spcAft>
              <a:buClr>
                <a:schemeClr val="dk2"/>
              </a:buClr>
              <a:buSzPts val="2100"/>
              <a:buNone/>
              <a:defRPr sz="2800">
                <a:solidFill>
                  <a:schemeClr val="dk2"/>
                </a:solidFill>
              </a:defRPr>
            </a:lvl6pPr>
            <a:lvl7pPr lvl="6">
              <a:lnSpc>
                <a:spcPct val="100000"/>
              </a:lnSpc>
              <a:spcBef>
                <a:spcPts val="0"/>
              </a:spcBef>
              <a:spcAft>
                <a:spcPts val="0"/>
              </a:spcAft>
              <a:buClr>
                <a:schemeClr val="dk2"/>
              </a:buClr>
              <a:buSzPts val="2100"/>
              <a:buNone/>
              <a:defRPr sz="2800">
                <a:solidFill>
                  <a:schemeClr val="dk2"/>
                </a:solidFill>
              </a:defRPr>
            </a:lvl7pPr>
            <a:lvl8pPr lvl="7">
              <a:lnSpc>
                <a:spcPct val="100000"/>
              </a:lnSpc>
              <a:spcBef>
                <a:spcPts val="0"/>
              </a:spcBef>
              <a:spcAft>
                <a:spcPts val="0"/>
              </a:spcAft>
              <a:buClr>
                <a:schemeClr val="dk2"/>
              </a:buClr>
              <a:buSzPts val="2100"/>
              <a:buNone/>
              <a:defRPr sz="2800">
                <a:solidFill>
                  <a:schemeClr val="dk2"/>
                </a:solidFill>
              </a:defRPr>
            </a:lvl8pPr>
            <a:lvl9pPr lvl="8">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206" name="Google Shape;206;p28"/>
          <p:cNvSpPr txBox="1">
            <a:spLocks noGrp="1"/>
          </p:cNvSpPr>
          <p:nvPr>
            <p:ph type="body" idx="2"/>
          </p:nvPr>
        </p:nvSpPr>
        <p:spPr>
          <a:xfrm>
            <a:off x="6179600" y="620733"/>
            <a:ext cx="5116000" cy="4926800"/>
          </a:xfrm>
          <a:prstGeom prst="rect">
            <a:avLst/>
          </a:prstGeom>
        </p:spPr>
        <p:txBody>
          <a:bodyPr spcFirstLastPara="1" wrap="square" lIns="91425" tIns="91425" rIns="91425" bIns="91425" anchor="t" anchorCtr="0">
            <a:noAutofit/>
          </a:bodyPr>
          <a:lstStyle>
            <a:lvl1pPr marL="609585" lvl="0" indent="-507987">
              <a:spcBef>
                <a:spcPts val="0"/>
              </a:spcBef>
              <a:spcAft>
                <a:spcPts val="0"/>
              </a:spcAft>
              <a:buClr>
                <a:schemeClr val="accent6"/>
              </a:buClr>
              <a:buSzPts val="2400"/>
              <a:buChar char="●"/>
              <a:defRPr>
                <a:solidFill>
                  <a:schemeClr val="accent6"/>
                </a:solidFill>
              </a:defRPr>
            </a:lvl1pPr>
            <a:lvl2pPr marL="1219170" lvl="1" indent="-482588">
              <a:spcBef>
                <a:spcPts val="2133"/>
              </a:spcBef>
              <a:spcAft>
                <a:spcPts val="0"/>
              </a:spcAft>
              <a:buClr>
                <a:schemeClr val="accent6"/>
              </a:buClr>
              <a:buSzPts val="2100"/>
              <a:buChar char="○"/>
              <a:defRPr>
                <a:solidFill>
                  <a:schemeClr val="accent6"/>
                </a:solidFill>
              </a:defRPr>
            </a:lvl2pPr>
            <a:lvl3pPr marL="1828754" lvl="2" indent="-457189">
              <a:spcBef>
                <a:spcPts val="2133"/>
              </a:spcBef>
              <a:spcAft>
                <a:spcPts val="0"/>
              </a:spcAft>
              <a:buClr>
                <a:schemeClr val="accent6"/>
              </a:buClr>
              <a:buSzPts val="1800"/>
              <a:buChar char="■"/>
              <a:defRPr>
                <a:solidFill>
                  <a:schemeClr val="accent6"/>
                </a:solidFill>
              </a:defRPr>
            </a:lvl3pPr>
            <a:lvl4pPr marL="2438339" lvl="3" indent="-440256">
              <a:spcBef>
                <a:spcPts val="2133"/>
              </a:spcBef>
              <a:spcAft>
                <a:spcPts val="0"/>
              </a:spcAft>
              <a:buClr>
                <a:schemeClr val="accent6"/>
              </a:buClr>
              <a:buSzPts val="1600"/>
              <a:buChar char="●"/>
              <a:defRPr>
                <a:solidFill>
                  <a:schemeClr val="accent6"/>
                </a:solidFill>
              </a:defRPr>
            </a:lvl4pPr>
            <a:lvl5pPr marL="3047924" lvl="4" indent="-423323">
              <a:spcBef>
                <a:spcPts val="2133"/>
              </a:spcBef>
              <a:spcAft>
                <a:spcPts val="0"/>
              </a:spcAft>
              <a:buClr>
                <a:schemeClr val="accent6"/>
              </a:buClr>
              <a:buSzPts val="1400"/>
              <a:buChar char="○"/>
              <a:defRPr>
                <a:solidFill>
                  <a:schemeClr val="accent6"/>
                </a:solidFill>
              </a:defRPr>
            </a:lvl5pPr>
            <a:lvl6pPr marL="3657509" lvl="5" indent="-423323">
              <a:spcBef>
                <a:spcPts val="2133"/>
              </a:spcBef>
              <a:spcAft>
                <a:spcPts val="0"/>
              </a:spcAft>
              <a:buClr>
                <a:schemeClr val="accent6"/>
              </a:buClr>
              <a:buSzPts val="1400"/>
              <a:buChar char="■"/>
              <a:defRPr>
                <a:solidFill>
                  <a:schemeClr val="accent6"/>
                </a:solidFill>
              </a:defRPr>
            </a:lvl6pPr>
            <a:lvl7pPr marL="4267093" lvl="6" indent="-423323">
              <a:spcBef>
                <a:spcPts val="2133"/>
              </a:spcBef>
              <a:spcAft>
                <a:spcPts val="0"/>
              </a:spcAft>
              <a:buClr>
                <a:schemeClr val="accent6"/>
              </a:buClr>
              <a:buSzPts val="1400"/>
              <a:buChar char="●"/>
              <a:defRPr>
                <a:solidFill>
                  <a:schemeClr val="accent6"/>
                </a:solidFill>
              </a:defRPr>
            </a:lvl7pPr>
            <a:lvl8pPr marL="4876678" lvl="7" indent="-423323">
              <a:spcBef>
                <a:spcPts val="2133"/>
              </a:spcBef>
              <a:spcAft>
                <a:spcPts val="0"/>
              </a:spcAft>
              <a:buClr>
                <a:schemeClr val="accent6"/>
              </a:buClr>
              <a:buSzPts val="1400"/>
              <a:buChar char="○"/>
              <a:defRPr>
                <a:solidFill>
                  <a:schemeClr val="accent6"/>
                </a:solidFill>
              </a:defRPr>
            </a:lvl8pPr>
            <a:lvl9pPr marL="5486263" lvl="8" indent="-423323">
              <a:spcBef>
                <a:spcPts val="2133"/>
              </a:spcBef>
              <a:spcAft>
                <a:spcPts val="2133"/>
              </a:spcAft>
              <a:buClr>
                <a:schemeClr val="accent6"/>
              </a:buClr>
              <a:buSzPts val="1400"/>
              <a:buChar char="■"/>
              <a:defRPr>
                <a:solidFill>
                  <a:schemeClr val="accent6"/>
                </a:solidFill>
              </a:defRPr>
            </a:lvl9pPr>
          </a:lstStyle>
          <a:p>
            <a:endParaRPr/>
          </a:p>
        </p:txBody>
      </p:sp>
      <p:sp>
        <p:nvSpPr>
          <p:cNvPr id="207" name="Google Shape;207;p28"/>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a:buNone/>
              <a:defRPr>
                <a:solidFill>
                  <a:schemeClr val="accent6"/>
                </a:solidFill>
              </a:defRPr>
            </a:lvl1pPr>
            <a:lvl2pPr lvl="1">
              <a:buNone/>
              <a:defRPr>
                <a:solidFill>
                  <a:schemeClr val="accent6"/>
                </a:solidFill>
              </a:defRPr>
            </a:lvl2pPr>
            <a:lvl3pPr lvl="2">
              <a:buNone/>
              <a:defRPr>
                <a:solidFill>
                  <a:schemeClr val="accent6"/>
                </a:solidFill>
              </a:defRPr>
            </a:lvl3pPr>
            <a:lvl4pPr lvl="3">
              <a:buNone/>
              <a:defRPr>
                <a:solidFill>
                  <a:schemeClr val="accent6"/>
                </a:solidFill>
              </a:defRPr>
            </a:lvl4pPr>
            <a:lvl5pPr lvl="4">
              <a:buNone/>
              <a:defRPr>
                <a:solidFill>
                  <a:schemeClr val="accent6"/>
                </a:solidFill>
              </a:defRPr>
            </a:lvl5pPr>
            <a:lvl6pPr lvl="5">
              <a:buNone/>
              <a:defRPr>
                <a:solidFill>
                  <a:schemeClr val="accent6"/>
                </a:solidFill>
              </a:defRPr>
            </a:lvl6pPr>
            <a:lvl7pPr lvl="6">
              <a:buNone/>
              <a:defRPr>
                <a:solidFill>
                  <a:schemeClr val="accent6"/>
                </a:solidFill>
              </a:defRPr>
            </a:lvl7pPr>
            <a:lvl8pPr lvl="7">
              <a:buNone/>
              <a:defRPr>
                <a:solidFill>
                  <a:schemeClr val="accent6"/>
                </a:solidFill>
              </a:defRPr>
            </a:lvl8pPr>
            <a:lvl9pPr lvl="8">
              <a:buNone/>
              <a:defRPr>
                <a:solidFill>
                  <a:schemeClr val="accent6"/>
                </a:solidFill>
              </a:defRPr>
            </a:lvl9pPr>
          </a:lstStyle>
          <a:p>
            <a:fld id="{00000000-1234-1234-1234-123412341234}" type="slidenum">
              <a:rPr lang="en" smtClean="0"/>
              <a:pPr/>
              <a:t>‹#›</a:t>
            </a:fld>
            <a:endParaRPr lang="en"/>
          </a:p>
        </p:txBody>
      </p:sp>
      <p:sp>
        <p:nvSpPr>
          <p:cNvPr id="208" name="Google Shape;208;p28"/>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Tree>
    <p:extLst>
      <p:ext uri="{BB962C8B-B14F-4D97-AF65-F5344CB8AC3E}">
        <p14:creationId xmlns:p14="http://schemas.microsoft.com/office/powerpoint/2010/main" val="1634605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209"/>
        <p:cNvGrpSpPr/>
        <p:nvPr/>
      </p:nvGrpSpPr>
      <p:grpSpPr>
        <a:xfrm>
          <a:off x="0" y="0"/>
          <a:ext cx="0" cy="0"/>
          <a:chOff x="0" y="0"/>
          <a:chExt cx="0" cy="0"/>
        </a:xfrm>
      </p:grpSpPr>
      <p:sp>
        <p:nvSpPr>
          <p:cNvPr id="210" name="Google Shape;210;p29" descr="null"/>
          <p:cNvSpPr txBox="1"/>
          <p:nvPr/>
        </p:nvSpPr>
        <p:spPr>
          <a:xfrm rot="10800000" flipH="1">
            <a:off x="0" y="-40667"/>
            <a:ext cx="12192000" cy="6045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1" name="Google Shape;211;p29"/>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212" name="Google Shape;212;p29"/>
          <p:cNvSpPr txBox="1"/>
          <p:nvPr/>
        </p:nvSpPr>
        <p:spPr>
          <a:xfrm>
            <a:off x="6984300" y="63727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rgbClr val="F3F3F3"/>
                </a:solidFill>
                <a:latin typeface="Lato"/>
                <a:ea typeface="Lato"/>
                <a:cs typeface="Lato"/>
                <a:sym typeface="Lato"/>
              </a:rPr>
              <a:t>© 2022 </a:t>
            </a:r>
            <a:r>
              <a:rPr lang="en" sz="933" b="1">
                <a:solidFill>
                  <a:srgbClr val="F3F3F3"/>
                </a:solidFill>
                <a:latin typeface="Lato"/>
                <a:ea typeface="Lato"/>
                <a:cs typeface="Lato"/>
                <a:sym typeface="Lato"/>
              </a:rPr>
              <a:t>CAST | Until learning has no limits</a:t>
            </a:r>
            <a:r>
              <a:rPr lang="en" sz="933" baseline="30000">
                <a:solidFill>
                  <a:srgbClr val="F3F3F3"/>
                </a:solidFill>
                <a:latin typeface="Lato"/>
                <a:ea typeface="Lato"/>
                <a:cs typeface="Lato"/>
                <a:sym typeface="Lato"/>
              </a:rPr>
              <a:t>®</a:t>
            </a:r>
            <a:endParaRPr sz="933" b="1" i="0" u="none" strike="noStrike" cap="none">
              <a:solidFill>
                <a:srgbClr val="F3F3F3"/>
              </a:solidFill>
              <a:latin typeface="Lato"/>
              <a:ea typeface="Lato"/>
              <a:cs typeface="Lato"/>
              <a:sym typeface="Lato"/>
            </a:endParaRPr>
          </a:p>
        </p:txBody>
      </p:sp>
      <p:sp>
        <p:nvSpPr>
          <p:cNvPr id="213" name="Google Shape;213;p29"/>
          <p:cNvSpPr txBox="1">
            <a:spLocks noGrp="1"/>
          </p:cNvSpPr>
          <p:nvPr>
            <p:ph type="title"/>
          </p:nvPr>
        </p:nvSpPr>
        <p:spPr>
          <a:xfrm>
            <a:off x="101600" y="6004533"/>
            <a:ext cx="9236800" cy="912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275524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214"/>
        <p:cNvGrpSpPr/>
        <p:nvPr/>
      </p:nvGrpSpPr>
      <p:grpSpPr>
        <a:xfrm>
          <a:off x="0" y="0"/>
          <a:ext cx="0" cy="0"/>
          <a:chOff x="0" y="0"/>
          <a:chExt cx="0" cy="0"/>
        </a:xfrm>
      </p:grpSpPr>
      <p:pic>
        <p:nvPicPr>
          <p:cNvPr id="215" name="Google Shape;215;p30"/>
          <p:cNvPicPr preferRelativeResize="0"/>
          <p:nvPr/>
        </p:nvPicPr>
        <p:blipFill>
          <a:blip r:embed="rId2">
            <a:alphaModFix/>
          </a:blip>
          <a:stretch>
            <a:fillRect/>
          </a:stretch>
        </p:blipFill>
        <p:spPr>
          <a:xfrm>
            <a:off x="8077200" y="4318033"/>
            <a:ext cx="4114800" cy="2540000"/>
          </a:xfrm>
          <a:prstGeom prst="rect">
            <a:avLst/>
          </a:prstGeom>
          <a:noFill/>
          <a:ln>
            <a:noFill/>
          </a:ln>
        </p:spPr>
      </p:pic>
      <p:sp>
        <p:nvSpPr>
          <p:cNvPr id="216" name="Google Shape;216;p30"/>
          <p:cNvSpPr txBox="1">
            <a:spLocks noGrp="1"/>
          </p:cNvSpPr>
          <p:nvPr>
            <p:ph type="title" hasCustomPrompt="1"/>
          </p:nvPr>
        </p:nvSpPr>
        <p:spPr>
          <a:xfrm>
            <a:off x="634000" y="1678033"/>
            <a:ext cx="10962800" cy="26180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12000"/>
              <a:buNone/>
              <a:defRPr sz="16000">
                <a:solidFill>
                  <a:schemeClr val="dk1"/>
                </a:solidFill>
              </a:defRPr>
            </a:lvl1pPr>
            <a:lvl2pPr lvl="1" algn="ctr">
              <a:spcBef>
                <a:spcPts val="0"/>
              </a:spcBef>
              <a:spcAft>
                <a:spcPts val="0"/>
              </a:spcAft>
              <a:buClr>
                <a:schemeClr val="accent6"/>
              </a:buClr>
              <a:buSzPts val="12000"/>
              <a:buNone/>
              <a:defRPr sz="16000">
                <a:solidFill>
                  <a:schemeClr val="accent6"/>
                </a:solidFill>
              </a:defRPr>
            </a:lvl2pPr>
            <a:lvl3pPr lvl="2" algn="ctr">
              <a:spcBef>
                <a:spcPts val="0"/>
              </a:spcBef>
              <a:spcAft>
                <a:spcPts val="0"/>
              </a:spcAft>
              <a:buClr>
                <a:schemeClr val="accent6"/>
              </a:buClr>
              <a:buSzPts val="12000"/>
              <a:buNone/>
              <a:defRPr sz="16000">
                <a:solidFill>
                  <a:schemeClr val="accent6"/>
                </a:solidFill>
              </a:defRPr>
            </a:lvl3pPr>
            <a:lvl4pPr lvl="3" algn="ctr">
              <a:spcBef>
                <a:spcPts val="0"/>
              </a:spcBef>
              <a:spcAft>
                <a:spcPts val="0"/>
              </a:spcAft>
              <a:buClr>
                <a:schemeClr val="accent6"/>
              </a:buClr>
              <a:buSzPts val="12000"/>
              <a:buNone/>
              <a:defRPr sz="16000">
                <a:solidFill>
                  <a:schemeClr val="accent6"/>
                </a:solidFill>
              </a:defRPr>
            </a:lvl4pPr>
            <a:lvl5pPr lvl="4" algn="ctr">
              <a:spcBef>
                <a:spcPts val="0"/>
              </a:spcBef>
              <a:spcAft>
                <a:spcPts val="0"/>
              </a:spcAft>
              <a:buClr>
                <a:schemeClr val="accent6"/>
              </a:buClr>
              <a:buSzPts val="12000"/>
              <a:buNone/>
              <a:defRPr sz="16000">
                <a:solidFill>
                  <a:schemeClr val="accent6"/>
                </a:solidFill>
              </a:defRPr>
            </a:lvl5pPr>
            <a:lvl6pPr lvl="5" algn="ctr">
              <a:spcBef>
                <a:spcPts val="0"/>
              </a:spcBef>
              <a:spcAft>
                <a:spcPts val="0"/>
              </a:spcAft>
              <a:buClr>
                <a:schemeClr val="accent6"/>
              </a:buClr>
              <a:buSzPts val="12000"/>
              <a:buNone/>
              <a:defRPr sz="16000">
                <a:solidFill>
                  <a:schemeClr val="accent6"/>
                </a:solidFill>
              </a:defRPr>
            </a:lvl6pPr>
            <a:lvl7pPr lvl="6" algn="ctr">
              <a:spcBef>
                <a:spcPts val="0"/>
              </a:spcBef>
              <a:spcAft>
                <a:spcPts val="0"/>
              </a:spcAft>
              <a:buClr>
                <a:schemeClr val="accent6"/>
              </a:buClr>
              <a:buSzPts val="12000"/>
              <a:buNone/>
              <a:defRPr sz="16000">
                <a:solidFill>
                  <a:schemeClr val="accent6"/>
                </a:solidFill>
              </a:defRPr>
            </a:lvl7pPr>
            <a:lvl8pPr lvl="7" algn="ctr">
              <a:spcBef>
                <a:spcPts val="0"/>
              </a:spcBef>
              <a:spcAft>
                <a:spcPts val="0"/>
              </a:spcAft>
              <a:buClr>
                <a:schemeClr val="accent6"/>
              </a:buClr>
              <a:buSzPts val="12000"/>
              <a:buNone/>
              <a:defRPr sz="16000">
                <a:solidFill>
                  <a:schemeClr val="accent6"/>
                </a:solidFill>
              </a:defRPr>
            </a:lvl8pPr>
            <a:lvl9pPr lvl="8" algn="ctr">
              <a:spcBef>
                <a:spcPts val="0"/>
              </a:spcBef>
              <a:spcAft>
                <a:spcPts val="0"/>
              </a:spcAft>
              <a:buClr>
                <a:schemeClr val="accent6"/>
              </a:buClr>
              <a:buSzPts val="12000"/>
              <a:buNone/>
              <a:defRPr sz="16000">
                <a:solidFill>
                  <a:schemeClr val="accent6"/>
                </a:solidFill>
              </a:defRPr>
            </a:lvl9pPr>
          </a:lstStyle>
          <a:p>
            <a:r>
              <a:t>xx%</a:t>
            </a:r>
          </a:p>
        </p:txBody>
      </p:sp>
      <p:sp>
        <p:nvSpPr>
          <p:cNvPr id="217" name="Google Shape;217;p30"/>
          <p:cNvSpPr txBox="1">
            <a:spLocks noGrp="1"/>
          </p:cNvSpPr>
          <p:nvPr>
            <p:ph type="body" idx="1"/>
          </p:nvPr>
        </p:nvSpPr>
        <p:spPr>
          <a:xfrm>
            <a:off x="634000" y="4406167"/>
            <a:ext cx="10962800" cy="1734400"/>
          </a:xfrm>
          <a:prstGeom prst="rect">
            <a:avLst/>
          </a:prstGeom>
        </p:spPr>
        <p:txBody>
          <a:bodyPr spcFirstLastPara="1" wrap="square" lIns="91425" tIns="91425" rIns="91425" bIns="91425" anchor="t" anchorCtr="0">
            <a:noAutofit/>
          </a:bodyPr>
          <a:lstStyle>
            <a:lvl1pPr marL="609585" lvl="0" indent="-507987" algn="ctr">
              <a:spcBef>
                <a:spcPts val="0"/>
              </a:spcBef>
              <a:spcAft>
                <a:spcPts val="0"/>
              </a:spcAft>
              <a:buClr>
                <a:schemeClr val="accent6"/>
              </a:buClr>
              <a:buSzPts val="2400"/>
              <a:buChar char="●"/>
              <a:defRPr>
                <a:solidFill>
                  <a:schemeClr val="accent6"/>
                </a:solidFill>
              </a:defRPr>
            </a:lvl1pPr>
            <a:lvl2pPr marL="1219170" lvl="1" indent="-482588" algn="ctr">
              <a:spcBef>
                <a:spcPts val="2133"/>
              </a:spcBef>
              <a:spcAft>
                <a:spcPts val="0"/>
              </a:spcAft>
              <a:buClr>
                <a:schemeClr val="accent6"/>
              </a:buClr>
              <a:buSzPts val="2100"/>
              <a:buChar char="○"/>
              <a:defRPr>
                <a:solidFill>
                  <a:schemeClr val="accent6"/>
                </a:solidFill>
              </a:defRPr>
            </a:lvl2pPr>
            <a:lvl3pPr marL="1828754" lvl="2" indent="-457189" algn="ctr">
              <a:spcBef>
                <a:spcPts val="2133"/>
              </a:spcBef>
              <a:spcAft>
                <a:spcPts val="0"/>
              </a:spcAft>
              <a:buClr>
                <a:schemeClr val="accent6"/>
              </a:buClr>
              <a:buSzPts val="1800"/>
              <a:buChar char="■"/>
              <a:defRPr>
                <a:solidFill>
                  <a:schemeClr val="accent6"/>
                </a:solidFill>
              </a:defRPr>
            </a:lvl3pPr>
            <a:lvl4pPr marL="2438339" lvl="3" indent="-440256" algn="ctr">
              <a:spcBef>
                <a:spcPts val="2133"/>
              </a:spcBef>
              <a:spcAft>
                <a:spcPts val="0"/>
              </a:spcAft>
              <a:buClr>
                <a:schemeClr val="accent6"/>
              </a:buClr>
              <a:buSzPts val="1600"/>
              <a:buChar char="●"/>
              <a:defRPr>
                <a:solidFill>
                  <a:schemeClr val="accent6"/>
                </a:solidFill>
              </a:defRPr>
            </a:lvl4pPr>
            <a:lvl5pPr marL="3047924" lvl="4" indent="-423323" algn="ctr">
              <a:spcBef>
                <a:spcPts val="2133"/>
              </a:spcBef>
              <a:spcAft>
                <a:spcPts val="0"/>
              </a:spcAft>
              <a:buClr>
                <a:schemeClr val="accent6"/>
              </a:buClr>
              <a:buSzPts val="1400"/>
              <a:buChar char="○"/>
              <a:defRPr>
                <a:solidFill>
                  <a:schemeClr val="accent6"/>
                </a:solidFill>
              </a:defRPr>
            </a:lvl5pPr>
            <a:lvl6pPr marL="3657509" lvl="5" indent="-423323" algn="ctr">
              <a:spcBef>
                <a:spcPts val="2133"/>
              </a:spcBef>
              <a:spcAft>
                <a:spcPts val="0"/>
              </a:spcAft>
              <a:buClr>
                <a:schemeClr val="accent6"/>
              </a:buClr>
              <a:buSzPts val="1400"/>
              <a:buChar char="■"/>
              <a:defRPr>
                <a:solidFill>
                  <a:schemeClr val="accent6"/>
                </a:solidFill>
              </a:defRPr>
            </a:lvl6pPr>
            <a:lvl7pPr marL="4267093" lvl="6" indent="-423323" algn="ctr">
              <a:spcBef>
                <a:spcPts val="2133"/>
              </a:spcBef>
              <a:spcAft>
                <a:spcPts val="0"/>
              </a:spcAft>
              <a:buClr>
                <a:schemeClr val="accent6"/>
              </a:buClr>
              <a:buSzPts val="1400"/>
              <a:buChar char="●"/>
              <a:defRPr>
                <a:solidFill>
                  <a:schemeClr val="accent6"/>
                </a:solidFill>
              </a:defRPr>
            </a:lvl7pPr>
            <a:lvl8pPr marL="4876678" lvl="7" indent="-423323" algn="ctr">
              <a:spcBef>
                <a:spcPts val="2133"/>
              </a:spcBef>
              <a:spcAft>
                <a:spcPts val="0"/>
              </a:spcAft>
              <a:buClr>
                <a:schemeClr val="accent6"/>
              </a:buClr>
              <a:buSzPts val="1400"/>
              <a:buChar char="○"/>
              <a:defRPr>
                <a:solidFill>
                  <a:schemeClr val="accent6"/>
                </a:solidFill>
              </a:defRPr>
            </a:lvl8pPr>
            <a:lvl9pPr marL="5486263" lvl="8" indent="-423323" algn="ctr">
              <a:spcBef>
                <a:spcPts val="2133"/>
              </a:spcBef>
              <a:spcAft>
                <a:spcPts val="2133"/>
              </a:spcAft>
              <a:buClr>
                <a:schemeClr val="accent6"/>
              </a:buClr>
              <a:buSzPts val="1400"/>
              <a:buChar char="■"/>
              <a:defRPr>
                <a:solidFill>
                  <a:schemeClr val="accent6"/>
                </a:solidFill>
              </a:defRPr>
            </a:lvl9pPr>
          </a:lstStyle>
          <a:p>
            <a:endParaRPr/>
          </a:p>
        </p:txBody>
      </p:sp>
      <p:sp>
        <p:nvSpPr>
          <p:cNvPr id="218" name="Google Shape;218;p30"/>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19" name="Google Shape;219;p30"/>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Tree>
    <p:extLst>
      <p:ext uri="{BB962C8B-B14F-4D97-AF65-F5344CB8AC3E}">
        <p14:creationId xmlns:p14="http://schemas.microsoft.com/office/powerpoint/2010/main" val="543396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light" type="blank">
  <p:cSld name="Blank-light">
    <p:bg>
      <p:bgPr>
        <a:solidFill>
          <a:schemeClr val="accent4"/>
        </a:solidFill>
        <a:effectLst/>
      </p:bgPr>
    </p:bg>
    <p:spTree>
      <p:nvGrpSpPr>
        <p:cNvPr id="1" name="Shape 220"/>
        <p:cNvGrpSpPr/>
        <p:nvPr/>
      </p:nvGrpSpPr>
      <p:grpSpPr>
        <a:xfrm>
          <a:off x="0" y="0"/>
          <a:ext cx="0" cy="0"/>
          <a:chOff x="0" y="0"/>
          <a:chExt cx="0" cy="0"/>
        </a:xfrm>
      </p:grpSpPr>
      <p:sp>
        <p:nvSpPr>
          <p:cNvPr id="221" name="Google Shape;221;p31"/>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53030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dk2"/>
        </a:solidFill>
        <a:effectLst/>
      </p:bgPr>
    </p:bg>
    <p:spTree>
      <p:nvGrpSpPr>
        <p:cNvPr id="1" name="Shape 222"/>
        <p:cNvGrpSpPr/>
        <p:nvPr/>
      </p:nvGrpSpPr>
      <p:grpSpPr>
        <a:xfrm>
          <a:off x="0" y="0"/>
          <a:ext cx="0" cy="0"/>
          <a:chOff x="0" y="0"/>
          <a:chExt cx="0" cy="0"/>
        </a:xfrm>
      </p:grpSpPr>
      <p:sp>
        <p:nvSpPr>
          <p:cNvPr id="223" name="Google Shape;223;p32"/>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3915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 top 1">
  <p:cSld name="Title and body - top 1">
    <p:bg>
      <p:bgPr>
        <a:solidFill>
          <a:schemeClr val="dk2"/>
        </a:solidFill>
        <a:effectLst/>
      </p:bgPr>
    </p:bg>
    <p:spTree>
      <p:nvGrpSpPr>
        <p:cNvPr id="1" name="Shape 224"/>
        <p:cNvGrpSpPr/>
        <p:nvPr/>
      </p:nvGrpSpPr>
      <p:grpSpPr>
        <a:xfrm>
          <a:off x="0" y="0"/>
          <a:ext cx="0" cy="0"/>
          <a:chOff x="0" y="0"/>
          <a:chExt cx="0" cy="0"/>
        </a:xfrm>
      </p:grpSpPr>
      <p:pic>
        <p:nvPicPr>
          <p:cNvPr id="225" name="Google Shape;225;p33" descr="null"/>
          <p:cNvPicPr preferRelativeResize="0"/>
          <p:nvPr/>
        </p:nvPicPr>
        <p:blipFill>
          <a:blip r:embed="rId2">
            <a:alphaModFix amt="50000"/>
          </a:blip>
          <a:stretch>
            <a:fillRect/>
          </a:stretch>
        </p:blipFill>
        <p:spPr>
          <a:xfrm>
            <a:off x="7388" y="0"/>
            <a:ext cx="12177224" cy="6858000"/>
          </a:xfrm>
          <a:prstGeom prst="rect">
            <a:avLst/>
          </a:prstGeom>
          <a:noFill/>
          <a:ln>
            <a:noFill/>
          </a:ln>
        </p:spPr>
      </p:pic>
      <p:sp>
        <p:nvSpPr>
          <p:cNvPr id="226" name="Google Shape;226;p33" descr="null"/>
          <p:cNvSpPr txBox="1">
            <a:spLocks noGrp="1"/>
          </p:cNvSpPr>
          <p:nvPr>
            <p:ph type="title"/>
          </p:nvPr>
        </p:nvSpPr>
        <p:spPr>
          <a:xfrm>
            <a:off x="519800" y="5863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accent6"/>
              </a:buClr>
              <a:buSzPts val="3200"/>
              <a:buNone/>
              <a:defRPr>
                <a:solidFill>
                  <a:schemeClr val="accent6"/>
                </a:solidFill>
              </a:defRPr>
            </a:lvl2pPr>
            <a:lvl3pPr lvl="2" rtl="0">
              <a:spcBef>
                <a:spcPts val="0"/>
              </a:spcBef>
              <a:spcAft>
                <a:spcPts val="0"/>
              </a:spcAft>
              <a:buClr>
                <a:schemeClr val="accent6"/>
              </a:buClr>
              <a:buSzPts val="3200"/>
              <a:buNone/>
              <a:defRPr>
                <a:solidFill>
                  <a:schemeClr val="accent6"/>
                </a:solidFill>
              </a:defRPr>
            </a:lvl3pPr>
            <a:lvl4pPr lvl="3" rtl="0">
              <a:spcBef>
                <a:spcPts val="0"/>
              </a:spcBef>
              <a:spcAft>
                <a:spcPts val="0"/>
              </a:spcAft>
              <a:buClr>
                <a:schemeClr val="accent6"/>
              </a:buClr>
              <a:buSzPts val="3200"/>
              <a:buNone/>
              <a:defRPr>
                <a:solidFill>
                  <a:schemeClr val="accent6"/>
                </a:solidFill>
              </a:defRPr>
            </a:lvl4pPr>
            <a:lvl5pPr lvl="4" rtl="0">
              <a:spcBef>
                <a:spcPts val="0"/>
              </a:spcBef>
              <a:spcAft>
                <a:spcPts val="0"/>
              </a:spcAft>
              <a:buClr>
                <a:schemeClr val="accent6"/>
              </a:buClr>
              <a:buSzPts val="3200"/>
              <a:buNone/>
              <a:defRPr>
                <a:solidFill>
                  <a:schemeClr val="accent6"/>
                </a:solidFill>
              </a:defRPr>
            </a:lvl5pPr>
            <a:lvl6pPr lvl="5" rtl="0">
              <a:spcBef>
                <a:spcPts val="0"/>
              </a:spcBef>
              <a:spcAft>
                <a:spcPts val="0"/>
              </a:spcAft>
              <a:buClr>
                <a:schemeClr val="accent6"/>
              </a:buClr>
              <a:buSzPts val="3200"/>
              <a:buNone/>
              <a:defRPr>
                <a:solidFill>
                  <a:schemeClr val="accent6"/>
                </a:solidFill>
              </a:defRPr>
            </a:lvl6pPr>
            <a:lvl7pPr lvl="6" rtl="0">
              <a:spcBef>
                <a:spcPts val="0"/>
              </a:spcBef>
              <a:spcAft>
                <a:spcPts val="0"/>
              </a:spcAft>
              <a:buClr>
                <a:schemeClr val="accent6"/>
              </a:buClr>
              <a:buSzPts val="3200"/>
              <a:buNone/>
              <a:defRPr>
                <a:solidFill>
                  <a:schemeClr val="accent6"/>
                </a:solidFill>
              </a:defRPr>
            </a:lvl7pPr>
            <a:lvl8pPr lvl="7" rtl="0">
              <a:spcBef>
                <a:spcPts val="0"/>
              </a:spcBef>
              <a:spcAft>
                <a:spcPts val="0"/>
              </a:spcAft>
              <a:buClr>
                <a:schemeClr val="accent6"/>
              </a:buClr>
              <a:buSzPts val="3200"/>
              <a:buNone/>
              <a:defRPr>
                <a:solidFill>
                  <a:schemeClr val="accent6"/>
                </a:solidFill>
              </a:defRPr>
            </a:lvl8pPr>
            <a:lvl9pPr lvl="8" rtl="0">
              <a:spcBef>
                <a:spcPts val="0"/>
              </a:spcBef>
              <a:spcAft>
                <a:spcPts val="0"/>
              </a:spcAft>
              <a:buClr>
                <a:schemeClr val="accent6"/>
              </a:buClr>
              <a:buSzPts val="3200"/>
              <a:buNone/>
              <a:defRPr>
                <a:solidFill>
                  <a:schemeClr val="accent6"/>
                </a:solidFill>
              </a:defRPr>
            </a:lvl9pPr>
          </a:lstStyle>
          <a:p>
            <a:endParaRPr/>
          </a:p>
        </p:txBody>
      </p:sp>
      <p:sp>
        <p:nvSpPr>
          <p:cNvPr id="227" name="Google Shape;227;p33"/>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228" name="Google Shape;228;p33"/>
          <p:cNvGrpSpPr/>
          <p:nvPr/>
        </p:nvGrpSpPr>
        <p:grpSpPr>
          <a:xfrm>
            <a:off x="203201" y="6372600"/>
            <a:ext cx="4762500" cy="364800"/>
            <a:chOff x="152400" y="4779450"/>
            <a:chExt cx="3571875" cy="273600"/>
          </a:xfrm>
        </p:grpSpPr>
        <p:pic>
          <p:nvPicPr>
            <p:cNvPr id="229" name="Google Shape;229;p33"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230" name="Google Shape;230;p33"/>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231" name="Google Shape;231;p33"/>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val="3338719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 top 1 1">
  <p:cSld name="Title and body - top 1 1">
    <p:bg>
      <p:bgPr>
        <a:solidFill>
          <a:schemeClr val="dk2"/>
        </a:solidFill>
        <a:effectLst/>
      </p:bgPr>
    </p:bg>
    <p:spTree>
      <p:nvGrpSpPr>
        <p:cNvPr id="1" name="Shape 232"/>
        <p:cNvGrpSpPr/>
        <p:nvPr/>
      </p:nvGrpSpPr>
      <p:grpSpPr>
        <a:xfrm>
          <a:off x="0" y="0"/>
          <a:ext cx="0" cy="0"/>
          <a:chOff x="0" y="0"/>
          <a:chExt cx="0" cy="0"/>
        </a:xfrm>
      </p:grpSpPr>
      <p:pic>
        <p:nvPicPr>
          <p:cNvPr id="233" name="Google Shape;233;p34" descr="null"/>
          <p:cNvPicPr preferRelativeResize="0"/>
          <p:nvPr/>
        </p:nvPicPr>
        <p:blipFill>
          <a:blip r:embed="rId2">
            <a:alphaModFix amt="50000"/>
          </a:blip>
          <a:stretch>
            <a:fillRect/>
          </a:stretch>
        </p:blipFill>
        <p:spPr>
          <a:xfrm>
            <a:off x="7388" y="0"/>
            <a:ext cx="12177224" cy="6858000"/>
          </a:xfrm>
          <a:prstGeom prst="rect">
            <a:avLst/>
          </a:prstGeom>
          <a:noFill/>
          <a:ln>
            <a:noFill/>
          </a:ln>
        </p:spPr>
      </p:pic>
      <p:sp>
        <p:nvSpPr>
          <p:cNvPr id="234" name="Google Shape;234;p34" descr="null"/>
          <p:cNvSpPr txBox="1">
            <a:spLocks noGrp="1"/>
          </p:cNvSpPr>
          <p:nvPr>
            <p:ph type="title"/>
          </p:nvPr>
        </p:nvSpPr>
        <p:spPr>
          <a:xfrm>
            <a:off x="519800" y="5863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accent6"/>
              </a:buClr>
              <a:buSzPts val="3200"/>
              <a:buNone/>
              <a:defRPr>
                <a:solidFill>
                  <a:schemeClr val="accent6"/>
                </a:solidFill>
              </a:defRPr>
            </a:lvl2pPr>
            <a:lvl3pPr lvl="2" rtl="0">
              <a:spcBef>
                <a:spcPts val="0"/>
              </a:spcBef>
              <a:spcAft>
                <a:spcPts val="0"/>
              </a:spcAft>
              <a:buClr>
                <a:schemeClr val="accent6"/>
              </a:buClr>
              <a:buSzPts val="3200"/>
              <a:buNone/>
              <a:defRPr>
                <a:solidFill>
                  <a:schemeClr val="accent6"/>
                </a:solidFill>
              </a:defRPr>
            </a:lvl3pPr>
            <a:lvl4pPr lvl="3" rtl="0">
              <a:spcBef>
                <a:spcPts val="0"/>
              </a:spcBef>
              <a:spcAft>
                <a:spcPts val="0"/>
              </a:spcAft>
              <a:buClr>
                <a:schemeClr val="accent6"/>
              </a:buClr>
              <a:buSzPts val="3200"/>
              <a:buNone/>
              <a:defRPr>
                <a:solidFill>
                  <a:schemeClr val="accent6"/>
                </a:solidFill>
              </a:defRPr>
            </a:lvl4pPr>
            <a:lvl5pPr lvl="4" rtl="0">
              <a:spcBef>
                <a:spcPts val="0"/>
              </a:spcBef>
              <a:spcAft>
                <a:spcPts val="0"/>
              </a:spcAft>
              <a:buClr>
                <a:schemeClr val="accent6"/>
              </a:buClr>
              <a:buSzPts val="3200"/>
              <a:buNone/>
              <a:defRPr>
                <a:solidFill>
                  <a:schemeClr val="accent6"/>
                </a:solidFill>
              </a:defRPr>
            </a:lvl5pPr>
            <a:lvl6pPr lvl="5" rtl="0">
              <a:spcBef>
                <a:spcPts val="0"/>
              </a:spcBef>
              <a:spcAft>
                <a:spcPts val="0"/>
              </a:spcAft>
              <a:buClr>
                <a:schemeClr val="accent6"/>
              </a:buClr>
              <a:buSzPts val="3200"/>
              <a:buNone/>
              <a:defRPr>
                <a:solidFill>
                  <a:schemeClr val="accent6"/>
                </a:solidFill>
              </a:defRPr>
            </a:lvl6pPr>
            <a:lvl7pPr lvl="6" rtl="0">
              <a:spcBef>
                <a:spcPts val="0"/>
              </a:spcBef>
              <a:spcAft>
                <a:spcPts val="0"/>
              </a:spcAft>
              <a:buClr>
                <a:schemeClr val="accent6"/>
              </a:buClr>
              <a:buSzPts val="3200"/>
              <a:buNone/>
              <a:defRPr>
                <a:solidFill>
                  <a:schemeClr val="accent6"/>
                </a:solidFill>
              </a:defRPr>
            </a:lvl7pPr>
            <a:lvl8pPr lvl="7" rtl="0">
              <a:spcBef>
                <a:spcPts val="0"/>
              </a:spcBef>
              <a:spcAft>
                <a:spcPts val="0"/>
              </a:spcAft>
              <a:buClr>
                <a:schemeClr val="accent6"/>
              </a:buClr>
              <a:buSzPts val="3200"/>
              <a:buNone/>
              <a:defRPr>
                <a:solidFill>
                  <a:schemeClr val="accent6"/>
                </a:solidFill>
              </a:defRPr>
            </a:lvl8pPr>
            <a:lvl9pPr lvl="8" rtl="0">
              <a:spcBef>
                <a:spcPts val="0"/>
              </a:spcBef>
              <a:spcAft>
                <a:spcPts val="0"/>
              </a:spcAft>
              <a:buClr>
                <a:schemeClr val="accent6"/>
              </a:buClr>
              <a:buSzPts val="3200"/>
              <a:buNone/>
              <a:defRPr>
                <a:solidFill>
                  <a:schemeClr val="accent6"/>
                </a:solidFill>
              </a:defRPr>
            </a:lvl9pPr>
          </a:lstStyle>
          <a:p>
            <a:endParaRPr/>
          </a:p>
        </p:txBody>
      </p:sp>
      <p:sp>
        <p:nvSpPr>
          <p:cNvPr id="235" name="Google Shape;235;p34"/>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236" name="Google Shape;236;p34"/>
          <p:cNvGrpSpPr/>
          <p:nvPr/>
        </p:nvGrpSpPr>
        <p:grpSpPr>
          <a:xfrm>
            <a:off x="203201" y="6372600"/>
            <a:ext cx="4762500" cy="364800"/>
            <a:chOff x="152400" y="4779450"/>
            <a:chExt cx="3571875" cy="273600"/>
          </a:xfrm>
        </p:grpSpPr>
        <p:pic>
          <p:nvPicPr>
            <p:cNvPr id="237" name="Google Shape;237;p34"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238" name="Google Shape;238;p34"/>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239" name="Google Shape;239;p34"/>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240" name="Google Shape;240;p34"/>
          <p:cNvSpPr txBox="1">
            <a:spLocks noGrp="1"/>
          </p:cNvSpPr>
          <p:nvPr>
            <p:ph type="body" idx="1"/>
          </p:nvPr>
        </p:nvSpPr>
        <p:spPr>
          <a:xfrm>
            <a:off x="629200" y="1949167"/>
            <a:ext cx="53332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241" name="Google Shape;241;p34"/>
          <p:cNvSpPr txBox="1">
            <a:spLocks noGrp="1"/>
          </p:cNvSpPr>
          <p:nvPr>
            <p:ph type="body" idx="2"/>
          </p:nvPr>
        </p:nvSpPr>
        <p:spPr>
          <a:xfrm>
            <a:off x="6259000" y="1949167"/>
            <a:ext cx="53332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Tree>
    <p:extLst>
      <p:ext uri="{BB962C8B-B14F-4D97-AF65-F5344CB8AC3E}">
        <p14:creationId xmlns:p14="http://schemas.microsoft.com/office/powerpoint/2010/main" val="3876045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 top 1 1 1">
  <p:cSld name="Title and body - top 1 1 1">
    <p:bg>
      <p:bgPr>
        <a:solidFill>
          <a:schemeClr val="dk2"/>
        </a:solidFill>
        <a:effectLst/>
      </p:bgPr>
    </p:bg>
    <p:spTree>
      <p:nvGrpSpPr>
        <p:cNvPr id="1" name="Shape 242"/>
        <p:cNvGrpSpPr/>
        <p:nvPr/>
      </p:nvGrpSpPr>
      <p:grpSpPr>
        <a:xfrm>
          <a:off x="0" y="0"/>
          <a:ext cx="0" cy="0"/>
          <a:chOff x="0" y="0"/>
          <a:chExt cx="0" cy="0"/>
        </a:xfrm>
      </p:grpSpPr>
      <p:pic>
        <p:nvPicPr>
          <p:cNvPr id="243" name="Google Shape;243;p35" descr="null"/>
          <p:cNvPicPr preferRelativeResize="0"/>
          <p:nvPr/>
        </p:nvPicPr>
        <p:blipFill>
          <a:blip r:embed="rId2">
            <a:alphaModFix amt="50000"/>
          </a:blip>
          <a:stretch>
            <a:fillRect/>
          </a:stretch>
        </p:blipFill>
        <p:spPr>
          <a:xfrm>
            <a:off x="7388" y="0"/>
            <a:ext cx="12177224" cy="6858000"/>
          </a:xfrm>
          <a:prstGeom prst="rect">
            <a:avLst/>
          </a:prstGeom>
          <a:noFill/>
          <a:ln>
            <a:noFill/>
          </a:ln>
        </p:spPr>
      </p:pic>
      <p:sp>
        <p:nvSpPr>
          <p:cNvPr id="244" name="Google Shape;244;p35"/>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245" name="Google Shape;245;p35"/>
          <p:cNvGrpSpPr/>
          <p:nvPr/>
        </p:nvGrpSpPr>
        <p:grpSpPr>
          <a:xfrm>
            <a:off x="203201" y="6372600"/>
            <a:ext cx="4762500" cy="364800"/>
            <a:chOff x="152400" y="4779450"/>
            <a:chExt cx="3571875" cy="273600"/>
          </a:xfrm>
        </p:grpSpPr>
        <p:pic>
          <p:nvPicPr>
            <p:cNvPr id="246" name="Google Shape;246;p35"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247" name="Google Shape;247;p35"/>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a:p>
              <a:pPr marL="0" lvl="0" indent="0" algn="l" rtl="0">
                <a:spcBef>
                  <a:spcPts val="0"/>
                </a:spcBef>
                <a:spcAft>
                  <a:spcPts val="0"/>
                </a:spcAft>
                <a:buNone/>
              </a:pPr>
              <a:endParaRPr sz="1600" b="1">
                <a:solidFill>
                  <a:srgbClr val="372861"/>
                </a:solidFill>
                <a:latin typeface="Lato"/>
                <a:ea typeface="Lato"/>
                <a:cs typeface="Lato"/>
                <a:sym typeface="Lato"/>
              </a:endParaRPr>
            </a:p>
          </p:txBody>
        </p:sp>
      </p:grpSp>
      <p:sp>
        <p:nvSpPr>
          <p:cNvPr id="248" name="Google Shape;248;p35"/>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249" name="Google Shape;249;p35"/>
          <p:cNvSpPr txBox="1">
            <a:spLocks noGrp="1"/>
          </p:cNvSpPr>
          <p:nvPr>
            <p:ph type="title" hasCustomPrompt="1"/>
          </p:nvPr>
        </p:nvSpPr>
        <p:spPr>
          <a:xfrm>
            <a:off x="634000" y="1423567"/>
            <a:ext cx="10962800" cy="261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2000"/>
              <a:buNone/>
              <a:defRPr sz="16000">
                <a:solidFill>
                  <a:schemeClr val="dk1"/>
                </a:solidFill>
              </a:defRPr>
            </a:lvl1pPr>
            <a:lvl2pPr lvl="1" algn="ctr" rtl="0">
              <a:spcBef>
                <a:spcPts val="0"/>
              </a:spcBef>
              <a:spcAft>
                <a:spcPts val="0"/>
              </a:spcAft>
              <a:buClr>
                <a:schemeClr val="accent6"/>
              </a:buClr>
              <a:buSzPts val="12000"/>
              <a:buNone/>
              <a:defRPr sz="16000">
                <a:solidFill>
                  <a:schemeClr val="accent6"/>
                </a:solidFill>
              </a:defRPr>
            </a:lvl2pPr>
            <a:lvl3pPr lvl="2" algn="ctr" rtl="0">
              <a:spcBef>
                <a:spcPts val="0"/>
              </a:spcBef>
              <a:spcAft>
                <a:spcPts val="0"/>
              </a:spcAft>
              <a:buClr>
                <a:schemeClr val="accent6"/>
              </a:buClr>
              <a:buSzPts val="12000"/>
              <a:buNone/>
              <a:defRPr sz="16000">
                <a:solidFill>
                  <a:schemeClr val="accent6"/>
                </a:solidFill>
              </a:defRPr>
            </a:lvl3pPr>
            <a:lvl4pPr lvl="3" algn="ctr" rtl="0">
              <a:spcBef>
                <a:spcPts val="0"/>
              </a:spcBef>
              <a:spcAft>
                <a:spcPts val="0"/>
              </a:spcAft>
              <a:buClr>
                <a:schemeClr val="accent6"/>
              </a:buClr>
              <a:buSzPts val="12000"/>
              <a:buNone/>
              <a:defRPr sz="16000">
                <a:solidFill>
                  <a:schemeClr val="accent6"/>
                </a:solidFill>
              </a:defRPr>
            </a:lvl4pPr>
            <a:lvl5pPr lvl="4" algn="ctr" rtl="0">
              <a:spcBef>
                <a:spcPts val="0"/>
              </a:spcBef>
              <a:spcAft>
                <a:spcPts val="0"/>
              </a:spcAft>
              <a:buClr>
                <a:schemeClr val="accent6"/>
              </a:buClr>
              <a:buSzPts val="12000"/>
              <a:buNone/>
              <a:defRPr sz="16000">
                <a:solidFill>
                  <a:schemeClr val="accent6"/>
                </a:solidFill>
              </a:defRPr>
            </a:lvl5pPr>
            <a:lvl6pPr lvl="5" algn="ctr" rtl="0">
              <a:spcBef>
                <a:spcPts val="0"/>
              </a:spcBef>
              <a:spcAft>
                <a:spcPts val="0"/>
              </a:spcAft>
              <a:buClr>
                <a:schemeClr val="accent6"/>
              </a:buClr>
              <a:buSzPts val="12000"/>
              <a:buNone/>
              <a:defRPr sz="16000">
                <a:solidFill>
                  <a:schemeClr val="accent6"/>
                </a:solidFill>
              </a:defRPr>
            </a:lvl6pPr>
            <a:lvl7pPr lvl="6" algn="ctr" rtl="0">
              <a:spcBef>
                <a:spcPts val="0"/>
              </a:spcBef>
              <a:spcAft>
                <a:spcPts val="0"/>
              </a:spcAft>
              <a:buClr>
                <a:schemeClr val="accent6"/>
              </a:buClr>
              <a:buSzPts val="12000"/>
              <a:buNone/>
              <a:defRPr sz="16000">
                <a:solidFill>
                  <a:schemeClr val="accent6"/>
                </a:solidFill>
              </a:defRPr>
            </a:lvl7pPr>
            <a:lvl8pPr lvl="7" algn="ctr" rtl="0">
              <a:spcBef>
                <a:spcPts val="0"/>
              </a:spcBef>
              <a:spcAft>
                <a:spcPts val="0"/>
              </a:spcAft>
              <a:buClr>
                <a:schemeClr val="accent6"/>
              </a:buClr>
              <a:buSzPts val="12000"/>
              <a:buNone/>
              <a:defRPr sz="16000">
                <a:solidFill>
                  <a:schemeClr val="accent6"/>
                </a:solidFill>
              </a:defRPr>
            </a:lvl8pPr>
            <a:lvl9pPr lvl="8" algn="ctr" rtl="0">
              <a:spcBef>
                <a:spcPts val="0"/>
              </a:spcBef>
              <a:spcAft>
                <a:spcPts val="0"/>
              </a:spcAft>
              <a:buClr>
                <a:schemeClr val="accent6"/>
              </a:buClr>
              <a:buSzPts val="12000"/>
              <a:buNone/>
              <a:defRPr sz="16000">
                <a:solidFill>
                  <a:schemeClr val="accent6"/>
                </a:solidFill>
              </a:defRPr>
            </a:lvl9pPr>
          </a:lstStyle>
          <a:p>
            <a:r>
              <a:t>xx%</a:t>
            </a:r>
          </a:p>
        </p:txBody>
      </p:sp>
      <p:sp>
        <p:nvSpPr>
          <p:cNvPr id="250" name="Google Shape;250;p35"/>
          <p:cNvSpPr txBox="1">
            <a:spLocks noGrp="1"/>
          </p:cNvSpPr>
          <p:nvPr>
            <p:ph type="body" idx="1"/>
          </p:nvPr>
        </p:nvSpPr>
        <p:spPr>
          <a:xfrm>
            <a:off x="634000" y="4151700"/>
            <a:ext cx="10962800" cy="1734400"/>
          </a:xfrm>
          <a:prstGeom prst="rect">
            <a:avLst/>
          </a:prstGeom>
        </p:spPr>
        <p:txBody>
          <a:bodyPr spcFirstLastPara="1" wrap="square" lIns="91425" tIns="91425" rIns="91425" bIns="91425" anchor="t" anchorCtr="0">
            <a:noAutofit/>
          </a:bodyPr>
          <a:lstStyle>
            <a:lvl1pPr marL="609585" lvl="0" indent="-507987" algn="ctr" rtl="0">
              <a:spcBef>
                <a:spcPts val="0"/>
              </a:spcBef>
              <a:spcAft>
                <a:spcPts val="0"/>
              </a:spcAft>
              <a:buClr>
                <a:schemeClr val="accent6"/>
              </a:buClr>
              <a:buSzPts val="2400"/>
              <a:buChar char="●"/>
              <a:defRPr>
                <a:solidFill>
                  <a:schemeClr val="accent6"/>
                </a:solidFill>
              </a:defRPr>
            </a:lvl1pPr>
            <a:lvl2pPr marL="1219170" lvl="1" indent="-482588" algn="ctr" rtl="0">
              <a:spcBef>
                <a:spcPts val="2133"/>
              </a:spcBef>
              <a:spcAft>
                <a:spcPts val="0"/>
              </a:spcAft>
              <a:buClr>
                <a:schemeClr val="accent6"/>
              </a:buClr>
              <a:buSzPts val="2100"/>
              <a:buChar char="○"/>
              <a:defRPr>
                <a:solidFill>
                  <a:schemeClr val="accent6"/>
                </a:solidFill>
              </a:defRPr>
            </a:lvl2pPr>
            <a:lvl3pPr marL="1828754" lvl="2" indent="-457189" algn="ctr" rtl="0">
              <a:spcBef>
                <a:spcPts val="2133"/>
              </a:spcBef>
              <a:spcAft>
                <a:spcPts val="0"/>
              </a:spcAft>
              <a:buClr>
                <a:schemeClr val="accent6"/>
              </a:buClr>
              <a:buSzPts val="1800"/>
              <a:buChar char="■"/>
              <a:defRPr>
                <a:solidFill>
                  <a:schemeClr val="accent6"/>
                </a:solidFill>
              </a:defRPr>
            </a:lvl3pPr>
            <a:lvl4pPr marL="2438339" lvl="3" indent="-440256" algn="ctr" rtl="0">
              <a:spcBef>
                <a:spcPts val="2133"/>
              </a:spcBef>
              <a:spcAft>
                <a:spcPts val="0"/>
              </a:spcAft>
              <a:buClr>
                <a:schemeClr val="accent6"/>
              </a:buClr>
              <a:buSzPts val="1600"/>
              <a:buChar char="●"/>
              <a:defRPr>
                <a:solidFill>
                  <a:schemeClr val="accent6"/>
                </a:solidFill>
              </a:defRPr>
            </a:lvl4pPr>
            <a:lvl5pPr marL="3047924" lvl="4" indent="-423323" algn="ctr" rtl="0">
              <a:spcBef>
                <a:spcPts val="2133"/>
              </a:spcBef>
              <a:spcAft>
                <a:spcPts val="0"/>
              </a:spcAft>
              <a:buClr>
                <a:schemeClr val="accent6"/>
              </a:buClr>
              <a:buSzPts val="1400"/>
              <a:buChar char="○"/>
              <a:defRPr>
                <a:solidFill>
                  <a:schemeClr val="accent6"/>
                </a:solidFill>
              </a:defRPr>
            </a:lvl5pPr>
            <a:lvl6pPr marL="3657509" lvl="5" indent="-423323" algn="ctr" rtl="0">
              <a:spcBef>
                <a:spcPts val="2133"/>
              </a:spcBef>
              <a:spcAft>
                <a:spcPts val="0"/>
              </a:spcAft>
              <a:buClr>
                <a:schemeClr val="accent6"/>
              </a:buClr>
              <a:buSzPts val="1400"/>
              <a:buChar char="■"/>
              <a:defRPr>
                <a:solidFill>
                  <a:schemeClr val="accent6"/>
                </a:solidFill>
              </a:defRPr>
            </a:lvl6pPr>
            <a:lvl7pPr marL="4267093" lvl="6" indent="-423323" algn="ctr" rtl="0">
              <a:spcBef>
                <a:spcPts val="2133"/>
              </a:spcBef>
              <a:spcAft>
                <a:spcPts val="0"/>
              </a:spcAft>
              <a:buClr>
                <a:schemeClr val="accent6"/>
              </a:buClr>
              <a:buSzPts val="1400"/>
              <a:buChar char="●"/>
              <a:defRPr>
                <a:solidFill>
                  <a:schemeClr val="accent6"/>
                </a:solidFill>
              </a:defRPr>
            </a:lvl7pPr>
            <a:lvl8pPr marL="4876678" lvl="7" indent="-423323" algn="ctr" rtl="0">
              <a:spcBef>
                <a:spcPts val="2133"/>
              </a:spcBef>
              <a:spcAft>
                <a:spcPts val="0"/>
              </a:spcAft>
              <a:buClr>
                <a:schemeClr val="accent6"/>
              </a:buClr>
              <a:buSzPts val="1400"/>
              <a:buChar char="○"/>
              <a:defRPr>
                <a:solidFill>
                  <a:schemeClr val="accent6"/>
                </a:solidFill>
              </a:defRPr>
            </a:lvl8pPr>
            <a:lvl9pPr marL="5486263" lvl="8" indent="-423323" algn="ctr" rtl="0">
              <a:spcBef>
                <a:spcPts val="2133"/>
              </a:spcBef>
              <a:spcAft>
                <a:spcPts val="2133"/>
              </a:spcAft>
              <a:buClr>
                <a:schemeClr val="accent6"/>
              </a:buClr>
              <a:buSzPts val="1400"/>
              <a:buChar char="■"/>
              <a:defRPr>
                <a:solidFill>
                  <a:schemeClr val="accent6"/>
                </a:solidFill>
              </a:defRPr>
            </a:lvl9pPr>
          </a:lstStyle>
          <a:p>
            <a:endParaRPr/>
          </a:p>
        </p:txBody>
      </p:sp>
    </p:spTree>
    <p:extLst>
      <p:ext uri="{BB962C8B-B14F-4D97-AF65-F5344CB8AC3E}">
        <p14:creationId xmlns:p14="http://schemas.microsoft.com/office/powerpoint/2010/main" val="10137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8"/>
        <p:cNvGrpSpPr/>
        <p:nvPr/>
      </p:nvGrpSpPr>
      <p:grpSpPr>
        <a:xfrm>
          <a:off x="0" y="0"/>
          <a:ext cx="0" cy="0"/>
          <a:chOff x="0" y="0"/>
          <a:chExt cx="0" cy="0"/>
        </a:xfrm>
      </p:grpSpPr>
      <p:sp>
        <p:nvSpPr>
          <p:cNvPr id="399" name="Google Shape;399;g1faef59ef9d_9_9"/>
          <p:cNvSpPr txBox="1">
            <a:spLocks noGrp="1"/>
          </p:cNvSpPr>
          <p:nvPr>
            <p:ph type="title"/>
          </p:nvPr>
        </p:nvSpPr>
        <p:spPr>
          <a:xfrm>
            <a:off x="1828802" y="1"/>
            <a:ext cx="9153676" cy="164916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 name="Google Shape;400;g1faef59ef9d_9_9"/>
          <p:cNvSpPr txBox="1">
            <a:spLocks noGrp="1"/>
          </p:cNvSpPr>
          <p:nvPr>
            <p:ph type="body" idx="1"/>
          </p:nvPr>
        </p:nvSpPr>
        <p:spPr>
          <a:xfrm>
            <a:off x="1834444" y="2316480"/>
            <a:ext cx="9148032" cy="3755496"/>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0"/>
              </a:spcBef>
              <a:spcAft>
                <a:spcPts val="0"/>
              </a:spcAft>
              <a:buSzPts val="3200"/>
              <a:buChar char="•"/>
              <a:defRPr sz="2667"/>
            </a:lvl1pPr>
            <a:lvl2pPr marL="914400" lvl="1" indent="-381000" algn="l">
              <a:lnSpc>
                <a:spcPct val="100000"/>
              </a:lnSpc>
              <a:spcBef>
                <a:spcPts val="600"/>
              </a:spcBef>
              <a:spcAft>
                <a:spcPts val="0"/>
              </a:spcAft>
              <a:buSzPts val="2400"/>
              <a:buChar char="–"/>
              <a:defRPr sz="2400"/>
            </a:lvl2pPr>
            <a:lvl3pPr marL="1371600" lvl="2" indent="-364045" algn="l">
              <a:lnSpc>
                <a:spcPct val="100000"/>
              </a:lnSpc>
              <a:spcBef>
                <a:spcPts val="600"/>
              </a:spcBef>
              <a:spcAft>
                <a:spcPts val="0"/>
              </a:spcAft>
              <a:buSzPts val="2133"/>
              <a:buChar char="o"/>
              <a:defRPr sz="2133"/>
            </a:lvl3pPr>
            <a:lvl4pPr marL="1828800" lvl="3" indent="-347154" algn="l">
              <a:lnSpc>
                <a:spcPct val="100000"/>
              </a:lnSpc>
              <a:spcBef>
                <a:spcPts val="600"/>
              </a:spcBef>
              <a:spcAft>
                <a:spcPts val="0"/>
              </a:spcAft>
              <a:buSzPts val="1867"/>
              <a:buChar char="▪"/>
              <a:defRPr sz="1867"/>
            </a:lvl4pPr>
            <a:lvl5pPr marL="2286000" lvl="4" indent="-323469" algn="l">
              <a:lnSpc>
                <a:spcPct val="100000"/>
              </a:lnSpc>
              <a:spcBef>
                <a:spcPts val="600"/>
              </a:spcBef>
              <a:spcAft>
                <a:spcPts val="0"/>
              </a:spcAft>
              <a:buSzPts val="1494"/>
              <a:buChar char="⮚"/>
              <a:defRPr sz="1867"/>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1" name="Google Shape;401;g1faef59ef9d_9_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1pPr>
            <a:lvl2pPr marL="0" marR="0" lvl="1" indent="0" algn="r">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2pPr>
            <a:lvl3pPr marL="0" marR="0" lvl="2" indent="0" algn="r">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3pPr>
            <a:lvl4pPr marL="0" marR="0" lvl="3" indent="0" algn="r">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4pPr>
            <a:lvl5pPr marL="0" marR="0" lvl="4" indent="0" algn="r">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5pPr>
            <a:lvl6pPr marL="0" marR="0" lvl="5" indent="0" algn="r">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6pPr>
            <a:lvl7pPr marL="0" marR="0" lvl="6" indent="0" algn="r">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7pPr>
            <a:lvl8pPr marL="0" marR="0" lvl="7" indent="0" algn="r">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8pPr>
            <a:lvl9pPr marL="0" marR="0" lvl="8" indent="0" algn="r">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02" name="Google Shape;402;g1faef59ef9d_9_9"/>
          <p:cNvSpPr txBox="1">
            <a:spLocks noGrp="1"/>
          </p:cNvSpPr>
          <p:nvPr>
            <p:ph type="ftr" idx="11"/>
          </p:nvPr>
        </p:nvSpPr>
        <p:spPr>
          <a:xfrm>
            <a:off x="1834444" y="6356352"/>
            <a:ext cx="690315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400"/>
              <a:buFont typeface="Arial"/>
              <a:buNone/>
              <a:defRPr sz="1400">
                <a:solidFill>
                  <a:schemeClr val="dk2"/>
                </a:solidFill>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1">
  <p:cSld name="Caption 1">
    <p:bg>
      <p:bgPr>
        <a:solidFill>
          <a:schemeClr val="accent4"/>
        </a:solidFill>
        <a:effectLst/>
      </p:bgPr>
    </p:bg>
    <p:spTree>
      <p:nvGrpSpPr>
        <p:cNvPr id="1" name="Shape 251"/>
        <p:cNvGrpSpPr/>
        <p:nvPr/>
      </p:nvGrpSpPr>
      <p:grpSpPr>
        <a:xfrm>
          <a:off x="0" y="0"/>
          <a:ext cx="0" cy="0"/>
          <a:chOff x="0" y="0"/>
          <a:chExt cx="0" cy="0"/>
        </a:xfrm>
      </p:grpSpPr>
      <p:sp>
        <p:nvSpPr>
          <p:cNvPr id="252" name="Google Shape;252;p36" descr="null"/>
          <p:cNvSpPr txBox="1"/>
          <p:nvPr/>
        </p:nvSpPr>
        <p:spPr>
          <a:xfrm rot="10800000" flipH="1">
            <a:off x="0" y="-40667"/>
            <a:ext cx="12192000" cy="6045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53" name="Google Shape;253;p36"/>
          <p:cNvSpPr txBox="1">
            <a:spLocks noGrp="1"/>
          </p:cNvSpPr>
          <p:nvPr>
            <p:ph type="body" idx="1"/>
          </p:nvPr>
        </p:nvSpPr>
        <p:spPr>
          <a:xfrm>
            <a:off x="76200" y="6298233"/>
            <a:ext cx="11176000" cy="320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Clr>
                <a:schemeClr val="dk2"/>
              </a:buClr>
              <a:buSzPts val="1200"/>
              <a:buNone/>
              <a:defRPr sz="1600" b="1">
                <a:solidFill>
                  <a:schemeClr val="dk2"/>
                </a:solidFill>
              </a:defRPr>
            </a:lvl1pPr>
          </a:lstStyle>
          <a:p>
            <a:endParaRPr/>
          </a:p>
        </p:txBody>
      </p:sp>
      <p:sp>
        <p:nvSpPr>
          <p:cNvPr id="254" name="Google Shape;254;p36"/>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255" name="Google Shape;255;p36"/>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F3F3F3"/>
                </a:solidFill>
                <a:latin typeface="Lato"/>
                <a:ea typeface="Lato"/>
                <a:cs typeface="Lato"/>
                <a:sym typeface="Lato"/>
              </a:rPr>
              <a:t>© 20</a:t>
            </a:r>
            <a:r>
              <a:rPr lang="en" sz="933">
                <a:solidFill>
                  <a:srgbClr val="F3F3F3"/>
                </a:solidFill>
                <a:latin typeface="Lato"/>
                <a:ea typeface="Lato"/>
                <a:cs typeface="Lato"/>
                <a:sym typeface="Lato"/>
              </a:rPr>
              <a:t>20 C</a:t>
            </a:r>
            <a:r>
              <a:rPr lang="en" sz="933" b="1" i="0" u="none" strike="noStrike" cap="none">
                <a:solidFill>
                  <a:srgbClr val="F3F3F3"/>
                </a:solidFill>
                <a:latin typeface="Lato"/>
                <a:ea typeface="Lato"/>
                <a:cs typeface="Lato"/>
                <a:sym typeface="Lato"/>
              </a:rPr>
              <a:t>AST | Until </a:t>
            </a:r>
            <a:r>
              <a:rPr lang="en" sz="933" b="1">
                <a:solidFill>
                  <a:srgbClr val="F3F3F3"/>
                </a:solidFill>
                <a:latin typeface="Lato"/>
                <a:ea typeface="Lato"/>
                <a:cs typeface="Lato"/>
                <a:sym typeface="Lato"/>
              </a:rPr>
              <a:t>l</a:t>
            </a:r>
            <a:r>
              <a:rPr lang="en" sz="933" b="1" i="0" u="none" strike="noStrike" cap="none">
                <a:solidFill>
                  <a:srgbClr val="F3F3F3"/>
                </a:solidFill>
                <a:latin typeface="Lato"/>
                <a:ea typeface="Lato"/>
                <a:cs typeface="Lato"/>
                <a:sym typeface="Lato"/>
              </a:rPr>
              <a:t>earning </a:t>
            </a:r>
            <a:r>
              <a:rPr lang="en" sz="933" b="1">
                <a:solidFill>
                  <a:srgbClr val="F3F3F3"/>
                </a:solidFill>
                <a:latin typeface="Lato"/>
                <a:ea typeface="Lato"/>
                <a:cs typeface="Lato"/>
                <a:sym typeface="Lato"/>
              </a:rPr>
              <a:t>h</a:t>
            </a:r>
            <a:r>
              <a:rPr lang="en" sz="933" b="1" i="0" u="none" strike="noStrike" cap="none">
                <a:solidFill>
                  <a:srgbClr val="F3F3F3"/>
                </a:solidFill>
                <a:latin typeface="Lato"/>
                <a:ea typeface="Lato"/>
                <a:cs typeface="Lato"/>
                <a:sym typeface="Lato"/>
              </a:rPr>
              <a:t>as </a:t>
            </a:r>
            <a:r>
              <a:rPr lang="en" sz="933" b="1">
                <a:solidFill>
                  <a:srgbClr val="F3F3F3"/>
                </a:solidFill>
                <a:latin typeface="Lato"/>
                <a:ea typeface="Lato"/>
                <a:cs typeface="Lato"/>
                <a:sym typeface="Lato"/>
              </a:rPr>
              <a:t>n</a:t>
            </a:r>
            <a:r>
              <a:rPr lang="en" sz="933" b="1" i="0" u="none" strike="noStrike" cap="none">
                <a:solidFill>
                  <a:srgbClr val="F3F3F3"/>
                </a:solidFill>
                <a:latin typeface="Lato"/>
                <a:ea typeface="Lato"/>
                <a:cs typeface="Lato"/>
                <a:sym typeface="Lato"/>
              </a:rPr>
              <a:t>o </a:t>
            </a:r>
            <a:r>
              <a:rPr lang="en" sz="933" b="1">
                <a:solidFill>
                  <a:srgbClr val="F3F3F3"/>
                </a:solidFill>
                <a:latin typeface="Lato"/>
                <a:ea typeface="Lato"/>
                <a:cs typeface="Lato"/>
                <a:sym typeface="Lato"/>
              </a:rPr>
              <a:t>l</a:t>
            </a:r>
            <a:r>
              <a:rPr lang="en" sz="933" b="1" i="0" u="none" strike="noStrike" cap="none">
                <a:solidFill>
                  <a:srgbClr val="F3F3F3"/>
                </a:solidFill>
                <a:latin typeface="Lato"/>
                <a:ea typeface="Lato"/>
                <a:cs typeface="Lato"/>
                <a:sym typeface="Lato"/>
              </a:rPr>
              <a:t>imits</a:t>
            </a:r>
            <a:endParaRPr sz="933" b="1" i="0" u="none" strike="noStrike" cap="none">
              <a:solidFill>
                <a:srgbClr val="F3F3F3"/>
              </a:solidFill>
              <a:latin typeface="Lato"/>
              <a:ea typeface="Lato"/>
              <a:cs typeface="Lato"/>
              <a:sym typeface="Lato"/>
            </a:endParaRPr>
          </a:p>
        </p:txBody>
      </p:sp>
    </p:spTree>
    <p:extLst>
      <p:ext uri="{BB962C8B-B14F-4D97-AF65-F5344CB8AC3E}">
        <p14:creationId xmlns:p14="http://schemas.microsoft.com/office/powerpoint/2010/main" val="3287103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1">
  <p:cSld name="Title only 1 1">
    <p:spTree>
      <p:nvGrpSpPr>
        <p:cNvPr id="1" name="Shape 256"/>
        <p:cNvGrpSpPr/>
        <p:nvPr/>
      </p:nvGrpSpPr>
      <p:grpSpPr>
        <a:xfrm>
          <a:off x="0" y="0"/>
          <a:ext cx="0" cy="0"/>
          <a:chOff x="0" y="0"/>
          <a:chExt cx="0" cy="0"/>
        </a:xfrm>
      </p:grpSpPr>
      <p:sp>
        <p:nvSpPr>
          <p:cNvPr id="257" name="Google Shape;257;p37" descr="null"/>
          <p:cNvSpPr/>
          <p:nvPr/>
        </p:nvSpPr>
        <p:spPr>
          <a:xfrm rot="10800000" flipH="1">
            <a:off x="0" y="1939600"/>
            <a:ext cx="12192000" cy="49184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58" name="Google Shape;258;p37"/>
          <p:cNvSpPr txBox="1">
            <a:spLocks noGrp="1"/>
          </p:cNvSpPr>
          <p:nvPr>
            <p:ph type="title"/>
          </p:nvPr>
        </p:nvSpPr>
        <p:spPr>
          <a:xfrm>
            <a:off x="131000" y="238867"/>
            <a:ext cx="11768800" cy="80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59" name="Google Shape;259;p37"/>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grpSp>
        <p:nvGrpSpPr>
          <p:cNvPr id="260" name="Google Shape;260;p37"/>
          <p:cNvGrpSpPr/>
          <p:nvPr/>
        </p:nvGrpSpPr>
        <p:grpSpPr>
          <a:xfrm>
            <a:off x="203201" y="6372600"/>
            <a:ext cx="4762500" cy="364800"/>
            <a:chOff x="152400" y="4779450"/>
            <a:chExt cx="3571875" cy="273600"/>
          </a:xfrm>
        </p:grpSpPr>
        <p:pic>
          <p:nvPicPr>
            <p:cNvPr id="261" name="Google Shape;261;p37"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262" name="Google Shape;262;p37"/>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263" name="Google Shape;263;p37"/>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2020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val="3350996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264"/>
        <p:cNvGrpSpPr/>
        <p:nvPr/>
      </p:nvGrpSpPr>
      <p:grpSpPr>
        <a:xfrm>
          <a:off x="0" y="0"/>
          <a:ext cx="0" cy="0"/>
          <a:chOff x="0" y="0"/>
          <a:chExt cx="0" cy="0"/>
        </a:xfrm>
      </p:grpSpPr>
      <p:sp>
        <p:nvSpPr>
          <p:cNvPr id="265" name="Google Shape;265;p38"/>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6" name="Google Shape;266;p38"/>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7" name="Google Shape;267;p3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8282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D0B16B-851A-ED40-9FD2-D19758FDBA2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C9ECD-CEFD-1346-900B-11607705B110}" type="slidenum">
              <a:rPr lang="en-US" smtClean="0"/>
              <a:t>‹#›</a:t>
            </a:fld>
            <a:endParaRPr lang="en-US"/>
          </a:p>
        </p:txBody>
      </p:sp>
    </p:spTree>
    <p:extLst>
      <p:ext uri="{BB962C8B-B14F-4D97-AF65-F5344CB8AC3E}">
        <p14:creationId xmlns:p14="http://schemas.microsoft.com/office/powerpoint/2010/main" val="1272145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D0B16B-851A-ED40-9FD2-D19758FDBA2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C9ECD-CEFD-1346-900B-11607705B110}" type="slidenum">
              <a:rPr lang="en-US" smtClean="0"/>
              <a:t>‹#›</a:t>
            </a:fld>
            <a:endParaRPr lang="en-US"/>
          </a:p>
        </p:txBody>
      </p:sp>
    </p:spTree>
    <p:extLst>
      <p:ext uri="{BB962C8B-B14F-4D97-AF65-F5344CB8AC3E}">
        <p14:creationId xmlns:p14="http://schemas.microsoft.com/office/powerpoint/2010/main" val="3573715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D0B16B-851A-ED40-9FD2-D19758FDBA2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C9ECD-CEFD-1346-900B-11607705B110}" type="slidenum">
              <a:rPr lang="en-US" smtClean="0"/>
              <a:t>‹#›</a:t>
            </a:fld>
            <a:endParaRPr lang="en-US"/>
          </a:p>
        </p:txBody>
      </p:sp>
    </p:spTree>
    <p:extLst>
      <p:ext uri="{BB962C8B-B14F-4D97-AF65-F5344CB8AC3E}">
        <p14:creationId xmlns:p14="http://schemas.microsoft.com/office/powerpoint/2010/main" val="22545388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D0B16B-851A-ED40-9FD2-D19758FDBA22}"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C9ECD-CEFD-1346-900B-11607705B110}" type="slidenum">
              <a:rPr lang="en-US" smtClean="0"/>
              <a:t>‹#›</a:t>
            </a:fld>
            <a:endParaRPr lang="en-US"/>
          </a:p>
        </p:txBody>
      </p:sp>
    </p:spTree>
    <p:extLst>
      <p:ext uri="{BB962C8B-B14F-4D97-AF65-F5344CB8AC3E}">
        <p14:creationId xmlns:p14="http://schemas.microsoft.com/office/powerpoint/2010/main" val="26421352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D0B16B-851A-ED40-9FD2-D19758FDBA22}" type="datetimeFigureOut">
              <a:rPr lang="en-US" smtClean="0"/>
              <a:t>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FC9ECD-CEFD-1346-900B-11607705B110}" type="slidenum">
              <a:rPr lang="en-US" smtClean="0"/>
              <a:t>‹#›</a:t>
            </a:fld>
            <a:endParaRPr lang="en-US"/>
          </a:p>
        </p:txBody>
      </p:sp>
    </p:spTree>
    <p:extLst>
      <p:ext uri="{BB962C8B-B14F-4D97-AF65-F5344CB8AC3E}">
        <p14:creationId xmlns:p14="http://schemas.microsoft.com/office/powerpoint/2010/main" val="37378993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D0B16B-851A-ED40-9FD2-D19758FDBA22}" type="datetimeFigureOut">
              <a:rPr lang="en-US" smtClean="0"/>
              <a:t>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FC9ECD-CEFD-1346-900B-11607705B110}" type="slidenum">
              <a:rPr lang="en-US" smtClean="0"/>
              <a:t>‹#›</a:t>
            </a:fld>
            <a:endParaRPr lang="en-US"/>
          </a:p>
        </p:txBody>
      </p:sp>
    </p:spTree>
    <p:extLst>
      <p:ext uri="{BB962C8B-B14F-4D97-AF65-F5344CB8AC3E}">
        <p14:creationId xmlns:p14="http://schemas.microsoft.com/office/powerpoint/2010/main" val="5012077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D0B16B-851A-ED40-9FD2-D19758FDBA22}" type="datetimeFigureOut">
              <a:rPr lang="en-US" smtClean="0"/>
              <a:t>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FC9ECD-CEFD-1346-900B-11607705B110}" type="slidenum">
              <a:rPr lang="en-US" smtClean="0"/>
              <a:t>‹#›</a:t>
            </a:fld>
            <a:endParaRPr lang="en-US"/>
          </a:p>
        </p:txBody>
      </p:sp>
    </p:spTree>
    <p:extLst>
      <p:ext uri="{BB962C8B-B14F-4D97-AF65-F5344CB8AC3E}">
        <p14:creationId xmlns:p14="http://schemas.microsoft.com/office/powerpoint/2010/main" val="3252727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3"/>
        <p:cNvGrpSpPr/>
        <p:nvPr/>
      </p:nvGrpSpPr>
      <p:grpSpPr>
        <a:xfrm>
          <a:off x="0" y="0"/>
          <a:ext cx="0" cy="0"/>
          <a:chOff x="0" y="0"/>
          <a:chExt cx="0" cy="0"/>
        </a:xfrm>
      </p:grpSpPr>
      <p:sp>
        <p:nvSpPr>
          <p:cNvPr id="404" name="Google Shape;404;g1faef59ef9d_9_14"/>
          <p:cNvSpPr txBox="1">
            <a:spLocks noGrp="1"/>
          </p:cNvSpPr>
          <p:nvPr>
            <p:ph type="dt" idx="10"/>
          </p:nvPr>
        </p:nvSpPr>
        <p:spPr>
          <a:xfrm>
            <a:off x="129839" y="6356352"/>
            <a:ext cx="2844800" cy="365200"/>
          </a:xfrm>
          <a:prstGeom prst="rect">
            <a:avLst/>
          </a:prstGeom>
          <a:noFill/>
          <a:ln>
            <a:noFill/>
          </a:ln>
        </p:spPr>
        <p:txBody>
          <a:bodyPr spcFirstLastPara="1" wrap="square" lIns="91375" tIns="45675" rIns="91375" bIns="45675" anchor="ctr" anchorCtr="0">
            <a:noAutofit/>
          </a:bodyPr>
          <a:lstStyle>
            <a:lvl1pPr marR="0" lvl="0" algn="l" rtl="0">
              <a:lnSpc>
                <a:spcPct val="100000"/>
              </a:lnSpc>
              <a:spcBef>
                <a:spcPts val="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5" name="Google Shape;405;g1faef59ef9d_9_14"/>
          <p:cNvSpPr txBox="1">
            <a:spLocks noGrp="1"/>
          </p:cNvSpPr>
          <p:nvPr>
            <p:ph type="ftr" idx="11"/>
          </p:nvPr>
        </p:nvSpPr>
        <p:spPr>
          <a:xfrm>
            <a:off x="1834456" y="6356352"/>
            <a:ext cx="9767200" cy="365200"/>
          </a:xfrm>
          <a:prstGeom prst="rect">
            <a:avLst/>
          </a:prstGeom>
          <a:noFill/>
          <a:ln>
            <a:noFill/>
          </a:ln>
        </p:spPr>
        <p:txBody>
          <a:bodyPr spcFirstLastPara="1" wrap="square" lIns="91375" tIns="45675" rIns="91375" bIns="45675" anchor="ctr" anchorCtr="0">
            <a:noAutofit/>
          </a:bodyPr>
          <a:lstStyle>
            <a:lvl1pPr lvl="0" algn="l">
              <a:lnSpc>
                <a:spcPct val="100000"/>
              </a:lnSpc>
              <a:spcBef>
                <a:spcPts val="0"/>
              </a:spcBef>
              <a:spcAft>
                <a:spcPts val="0"/>
              </a:spcAft>
              <a:buClr>
                <a:schemeClr val="dk2"/>
              </a:buClr>
              <a:buSzPts val="12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06" name="Google Shape;406;g1faef59ef9d_9_14"/>
          <p:cNvSpPr txBox="1">
            <a:spLocks noGrp="1"/>
          </p:cNvSpPr>
          <p:nvPr>
            <p:ph type="sldNum" idx="12"/>
          </p:nvPr>
        </p:nvSpPr>
        <p:spPr>
          <a:xfrm>
            <a:off x="8737600" y="6356352"/>
            <a:ext cx="2844800" cy="365200"/>
          </a:xfrm>
          <a:prstGeom prst="rect">
            <a:avLst/>
          </a:prstGeom>
          <a:noFill/>
          <a:ln>
            <a:noFill/>
          </a:ln>
        </p:spPr>
        <p:txBody>
          <a:bodyPr spcFirstLastPara="1" wrap="square" lIns="91375" tIns="45675" rIns="91375" bIns="45675" anchor="ctr" anchorCtr="0">
            <a:noAutofit/>
          </a:bodyPr>
          <a:lstStyle>
            <a:lvl1pPr marL="0" marR="0" lvl="0"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07" name="Google Shape;407;g1faef59ef9d_9_14"/>
          <p:cNvSpPr/>
          <p:nvPr/>
        </p:nvSpPr>
        <p:spPr>
          <a:xfrm>
            <a:off x="0" y="4329051"/>
            <a:ext cx="12192000" cy="2528800"/>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Arial"/>
              <a:ea typeface="Arial"/>
              <a:cs typeface="Arial"/>
              <a:sym typeface="Arial"/>
            </a:endParaRPr>
          </a:p>
        </p:txBody>
      </p:sp>
      <p:pic>
        <p:nvPicPr>
          <p:cNvPr id="408" name="Google Shape;408;g1faef59ef9d_9_14" descr="title wide no text.pdf"/>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09" name="Google Shape;409;g1faef59ef9d_9_14"/>
          <p:cNvSpPr txBox="1">
            <a:spLocks noGrp="1"/>
          </p:cNvSpPr>
          <p:nvPr>
            <p:ph type="ctrTitle"/>
          </p:nvPr>
        </p:nvSpPr>
        <p:spPr>
          <a:xfrm>
            <a:off x="853467" y="1612069"/>
            <a:ext cx="10749600" cy="2960000"/>
          </a:xfrm>
          <a:prstGeom prst="rect">
            <a:avLst/>
          </a:prstGeom>
          <a:noFill/>
          <a:ln>
            <a:noFill/>
          </a:ln>
        </p:spPr>
        <p:txBody>
          <a:bodyPr spcFirstLastPara="1" wrap="square" lIns="91375" tIns="45675" rIns="91375" bIns="45675" anchor="ctr" anchorCtr="0">
            <a:noAutofit/>
          </a:bodyPr>
          <a:lstStyle>
            <a:lvl1pPr lvl="0" algn="l">
              <a:lnSpc>
                <a:spcPct val="100000"/>
              </a:lnSpc>
              <a:spcBef>
                <a:spcPts val="0"/>
              </a:spcBef>
              <a:spcAft>
                <a:spcPts val="0"/>
              </a:spcAft>
              <a:buSzPts val="2400"/>
              <a:buNone/>
              <a:defRPr sz="3067">
                <a:solidFill>
                  <a:srgbClr val="3C3C3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0" name="Google Shape;410;g1faef59ef9d_9_14"/>
          <p:cNvSpPr txBox="1">
            <a:spLocks noGrp="1"/>
          </p:cNvSpPr>
          <p:nvPr>
            <p:ph type="subTitle" idx="1"/>
          </p:nvPr>
        </p:nvSpPr>
        <p:spPr>
          <a:xfrm>
            <a:off x="853440" y="4876828"/>
            <a:ext cx="8762800" cy="1981200"/>
          </a:xfrm>
          <a:prstGeom prst="rect">
            <a:avLst/>
          </a:prstGeom>
          <a:noFill/>
          <a:ln>
            <a:noFill/>
          </a:ln>
        </p:spPr>
        <p:txBody>
          <a:bodyPr spcFirstLastPara="1" wrap="square" lIns="0" tIns="0" rIns="0" bIns="0" anchor="ctr" anchorCtr="0">
            <a:noAutofit/>
          </a:bodyPr>
          <a:lstStyle>
            <a:lvl1pPr lvl="0" algn="l">
              <a:lnSpc>
                <a:spcPct val="150000"/>
              </a:lnSpc>
              <a:spcBef>
                <a:spcPts val="0"/>
              </a:spcBef>
              <a:spcAft>
                <a:spcPts val="0"/>
              </a:spcAft>
              <a:buSzPts val="2400"/>
              <a:buNone/>
              <a:defRPr sz="1467">
                <a:solidFill>
                  <a:schemeClr val="lt2"/>
                </a:solidFill>
              </a:defRPr>
            </a:lvl1pPr>
            <a:lvl2pPr lvl="1" algn="ctr">
              <a:lnSpc>
                <a:spcPct val="100000"/>
              </a:lnSpc>
              <a:spcBef>
                <a:spcPts val="800"/>
              </a:spcBef>
              <a:spcAft>
                <a:spcPts val="0"/>
              </a:spcAft>
              <a:buSzPts val="1800"/>
              <a:buNone/>
              <a:defRPr>
                <a:solidFill>
                  <a:srgbClr val="888888"/>
                </a:solidFill>
              </a:defRPr>
            </a:lvl2pPr>
            <a:lvl3pPr lvl="2" algn="ctr">
              <a:lnSpc>
                <a:spcPct val="100000"/>
              </a:lnSpc>
              <a:spcBef>
                <a:spcPts val="800"/>
              </a:spcBef>
              <a:spcAft>
                <a:spcPts val="0"/>
              </a:spcAft>
              <a:buSzPts val="1600"/>
              <a:buNone/>
              <a:defRPr>
                <a:solidFill>
                  <a:srgbClr val="888888"/>
                </a:solidFill>
              </a:defRPr>
            </a:lvl3pPr>
            <a:lvl4pPr lvl="3" algn="ctr">
              <a:lnSpc>
                <a:spcPct val="100000"/>
              </a:lnSpc>
              <a:spcBef>
                <a:spcPts val="800"/>
              </a:spcBef>
              <a:spcAft>
                <a:spcPts val="0"/>
              </a:spcAft>
              <a:buSzPts val="1400"/>
              <a:buNone/>
              <a:defRPr>
                <a:solidFill>
                  <a:srgbClr val="888888"/>
                </a:solidFill>
              </a:defRPr>
            </a:lvl4pPr>
            <a:lvl5pPr lvl="4" algn="ctr">
              <a:lnSpc>
                <a:spcPct val="100000"/>
              </a:lnSpc>
              <a:spcBef>
                <a:spcPts val="800"/>
              </a:spcBef>
              <a:spcAft>
                <a:spcPts val="0"/>
              </a:spcAft>
              <a:buSzPts val="1120"/>
              <a:buNone/>
              <a:defRPr>
                <a:solidFill>
                  <a:srgbClr val="888888"/>
                </a:solidFill>
              </a:defRPr>
            </a:lvl5pPr>
            <a:lvl6pPr lvl="5" algn="ctr">
              <a:lnSpc>
                <a:spcPct val="100000"/>
              </a:lnSpc>
              <a:spcBef>
                <a:spcPts val="533"/>
              </a:spcBef>
              <a:spcAft>
                <a:spcPts val="0"/>
              </a:spcAft>
              <a:buSzPts val="2000"/>
              <a:buNone/>
              <a:defRPr>
                <a:solidFill>
                  <a:srgbClr val="888888"/>
                </a:solidFill>
              </a:defRPr>
            </a:lvl6pPr>
            <a:lvl7pPr lvl="6" algn="ctr">
              <a:lnSpc>
                <a:spcPct val="100000"/>
              </a:lnSpc>
              <a:spcBef>
                <a:spcPts val="533"/>
              </a:spcBef>
              <a:spcAft>
                <a:spcPts val="0"/>
              </a:spcAft>
              <a:buSzPts val="2000"/>
              <a:buNone/>
              <a:defRPr>
                <a:solidFill>
                  <a:srgbClr val="888888"/>
                </a:solidFill>
              </a:defRPr>
            </a:lvl7pPr>
            <a:lvl8pPr lvl="7" algn="ctr">
              <a:lnSpc>
                <a:spcPct val="100000"/>
              </a:lnSpc>
              <a:spcBef>
                <a:spcPts val="533"/>
              </a:spcBef>
              <a:spcAft>
                <a:spcPts val="0"/>
              </a:spcAft>
              <a:buSzPts val="2000"/>
              <a:buNone/>
              <a:defRPr>
                <a:solidFill>
                  <a:srgbClr val="888888"/>
                </a:solidFill>
              </a:defRPr>
            </a:lvl8pPr>
            <a:lvl9pPr lvl="8" algn="ctr">
              <a:lnSpc>
                <a:spcPct val="100000"/>
              </a:lnSpc>
              <a:spcBef>
                <a:spcPts val="533"/>
              </a:spcBef>
              <a:spcAft>
                <a:spcPts val="0"/>
              </a:spcAft>
              <a:buSzPts val="2000"/>
              <a:buNone/>
              <a:defRPr>
                <a:solidFill>
                  <a:srgbClr val="888888"/>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D0B16B-851A-ED40-9FD2-D19758FDBA22}"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C9ECD-CEFD-1346-900B-11607705B110}" type="slidenum">
              <a:rPr lang="en-US" smtClean="0"/>
              <a:t>‹#›</a:t>
            </a:fld>
            <a:endParaRPr lang="en-US"/>
          </a:p>
        </p:txBody>
      </p:sp>
    </p:spTree>
    <p:extLst>
      <p:ext uri="{BB962C8B-B14F-4D97-AF65-F5344CB8AC3E}">
        <p14:creationId xmlns:p14="http://schemas.microsoft.com/office/powerpoint/2010/main" val="747578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D0B16B-851A-ED40-9FD2-D19758FDBA22}"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C9ECD-CEFD-1346-900B-11607705B110}" type="slidenum">
              <a:rPr lang="en-US" smtClean="0"/>
              <a:t>‹#›</a:t>
            </a:fld>
            <a:endParaRPr lang="en-US"/>
          </a:p>
        </p:txBody>
      </p:sp>
    </p:spTree>
    <p:extLst>
      <p:ext uri="{BB962C8B-B14F-4D97-AF65-F5344CB8AC3E}">
        <p14:creationId xmlns:p14="http://schemas.microsoft.com/office/powerpoint/2010/main" val="9429796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D0B16B-851A-ED40-9FD2-D19758FDBA2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C9ECD-CEFD-1346-900B-11607705B110}" type="slidenum">
              <a:rPr lang="en-US" smtClean="0"/>
              <a:t>‹#›</a:t>
            </a:fld>
            <a:endParaRPr lang="en-US"/>
          </a:p>
        </p:txBody>
      </p:sp>
    </p:spTree>
    <p:extLst>
      <p:ext uri="{BB962C8B-B14F-4D97-AF65-F5344CB8AC3E}">
        <p14:creationId xmlns:p14="http://schemas.microsoft.com/office/powerpoint/2010/main" val="1319931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D0B16B-851A-ED40-9FD2-D19758FDBA2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C9ECD-CEFD-1346-900B-11607705B110}" type="slidenum">
              <a:rPr lang="en-US" smtClean="0"/>
              <a:t>‹#›</a:t>
            </a:fld>
            <a:endParaRPr lang="en-US"/>
          </a:p>
        </p:txBody>
      </p:sp>
    </p:spTree>
    <p:extLst>
      <p:ext uri="{BB962C8B-B14F-4D97-AF65-F5344CB8AC3E}">
        <p14:creationId xmlns:p14="http://schemas.microsoft.com/office/powerpoint/2010/main" val="3137668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510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B04F25-71BB-4E69-BAE6-5417CE324EB5}" type="datetime1">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A5CEB-E42D-46C1-A9C7-4CA2377931A6}" type="slidenum">
              <a:rPr lang="en-US" smtClean="0"/>
              <a:t>‹#›</a:t>
            </a:fld>
            <a:endParaRPr lang="en-US"/>
          </a:p>
        </p:txBody>
      </p:sp>
    </p:spTree>
    <p:extLst>
      <p:ext uri="{BB962C8B-B14F-4D97-AF65-F5344CB8AC3E}">
        <p14:creationId xmlns:p14="http://schemas.microsoft.com/office/powerpoint/2010/main" val="2026399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FD21A3-223B-48F3-A4E7-6E0571F8440E}" type="datetime1">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A5CEB-E42D-46C1-A9C7-4CA2377931A6}" type="slidenum">
              <a:rPr lang="en-US" smtClean="0"/>
              <a:t>‹#›</a:t>
            </a:fld>
            <a:endParaRPr lang="en-US"/>
          </a:p>
        </p:txBody>
      </p:sp>
    </p:spTree>
    <p:extLst>
      <p:ext uri="{BB962C8B-B14F-4D97-AF65-F5344CB8AC3E}">
        <p14:creationId xmlns:p14="http://schemas.microsoft.com/office/powerpoint/2010/main" val="1413224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DF99A-4DD7-4E90-8211-EB1964C97045}" type="datetime1">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A5CEB-E42D-46C1-A9C7-4CA2377931A6}" type="slidenum">
              <a:rPr lang="en-US" smtClean="0"/>
              <a:t>‹#›</a:t>
            </a:fld>
            <a:endParaRPr lang="en-US"/>
          </a:p>
        </p:txBody>
      </p:sp>
    </p:spTree>
    <p:extLst>
      <p:ext uri="{BB962C8B-B14F-4D97-AF65-F5344CB8AC3E}">
        <p14:creationId xmlns:p14="http://schemas.microsoft.com/office/powerpoint/2010/main" val="1223136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9F67D8-CFDE-467C-8463-1F9013099DE8}" type="datetime1">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A5CEB-E42D-46C1-A9C7-4CA2377931A6}" type="slidenum">
              <a:rPr lang="en-US" smtClean="0"/>
              <a:t>‹#›</a:t>
            </a:fld>
            <a:endParaRPr lang="en-US"/>
          </a:p>
        </p:txBody>
      </p:sp>
    </p:spTree>
    <p:extLst>
      <p:ext uri="{BB962C8B-B14F-4D97-AF65-F5344CB8AC3E}">
        <p14:creationId xmlns:p14="http://schemas.microsoft.com/office/powerpoint/2010/main" val="32272384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9B8E8F-1E74-4E35-AE5E-74AB0BDCABDD}" type="datetime1">
              <a:rPr lang="en-US" smtClean="0"/>
              <a:t>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A5CEB-E42D-46C1-A9C7-4CA2377931A6}" type="slidenum">
              <a:rPr lang="en-US" smtClean="0"/>
              <a:t>‹#›</a:t>
            </a:fld>
            <a:endParaRPr lang="en-US"/>
          </a:p>
        </p:txBody>
      </p:sp>
    </p:spTree>
    <p:extLst>
      <p:ext uri="{BB962C8B-B14F-4D97-AF65-F5344CB8AC3E}">
        <p14:creationId xmlns:p14="http://schemas.microsoft.com/office/powerpoint/2010/main" val="1258369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 purple">
  <p:cSld name="Title slide - purple">
    <p:bg>
      <p:bgPr>
        <a:solidFill>
          <a:schemeClr val="accent4"/>
        </a:solidFill>
        <a:effectLst/>
      </p:bgPr>
    </p:bg>
    <p:spTree>
      <p:nvGrpSpPr>
        <p:cNvPr id="1" name="Shape 9"/>
        <p:cNvGrpSpPr/>
        <p:nvPr/>
      </p:nvGrpSpPr>
      <p:grpSpPr>
        <a:xfrm>
          <a:off x="0" y="0"/>
          <a:ext cx="0" cy="0"/>
          <a:chOff x="0" y="0"/>
          <a:chExt cx="0" cy="0"/>
        </a:xfrm>
      </p:grpSpPr>
      <p:pic>
        <p:nvPicPr>
          <p:cNvPr id="10" name="Google Shape;10;p2" descr="null"/>
          <p:cNvPicPr preferRelativeResize="0"/>
          <p:nvPr/>
        </p:nvPicPr>
        <p:blipFill rotWithShape="1">
          <a:blip r:embed="rId2">
            <a:alphaModFix/>
          </a:blip>
          <a:srcRect/>
          <a:stretch/>
        </p:blipFill>
        <p:spPr>
          <a:xfrm>
            <a:off x="3933934" y="-593934"/>
            <a:ext cx="8790967" cy="8445867"/>
          </a:xfrm>
          <a:prstGeom prst="rect">
            <a:avLst/>
          </a:prstGeom>
          <a:noFill/>
          <a:ln>
            <a:noFill/>
          </a:ln>
        </p:spPr>
      </p:pic>
      <p:sp>
        <p:nvSpPr>
          <p:cNvPr id="11" name="Google Shape;11;p2"/>
          <p:cNvSpPr txBox="1">
            <a:spLocks noGrp="1"/>
          </p:cNvSpPr>
          <p:nvPr>
            <p:ph type="ctrTitle"/>
          </p:nvPr>
        </p:nvSpPr>
        <p:spPr>
          <a:xfrm>
            <a:off x="520700" y="2425700"/>
            <a:ext cx="10962800" cy="1244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2" name="Google Shape;12;p2"/>
          <p:cNvSpPr txBox="1">
            <a:spLocks noGrp="1"/>
          </p:cNvSpPr>
          <p:nvPr>
            <p:ph type="subTitle" idx="1"/>
          </p:nvPr>
        </p:nvSpPr>
        <p:spPr>
          <a:xfrm>
            <a:off x="520700" y="3718840"/>
            <a:ext cx="109628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Font typeface="Lato"/>
              <a:buNone/>
              <a:defRPr>
                <a:solidFill>
                  <a:schemeClr val="lt1"/>
                </a:solidFill>
                <a:latin typeface="Lato"/>
                <a:ea typeface="Lato"/>
                <a:cs typeface="Lato"/>
                <a:sym typeface="Lato"/>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3" name="Google Shape;13;p2"/>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rgbClr val="F3F3F3"/>
                </a:solidFill>
              </a:defRPr>
            </a:lvl1pPr>
            <a:lvl2pPr lvl="1" rtl="0">
              <a:buNone/>
              <a:defRPr>
                <a:solidFill>
                  <a:srgbClr val="F3F3F3"/>
                </a:solidFill>
              </a:defRPr>
            </a:lvl2pPr>
            <a:lvl3pPr lvl="2" rtl="0">
              <a:buNone/>
              <a:defRPr>
                <a:solidFill>
                  <a:srgbClr val="F3F3F3"/>
                </a:solidFill>
              </a:defRPr>
            </a:lvl3pPr>
            <a:lvl4pPr lvl="3" rtl="0">
              <a:buNone/>
              <a:defRPr>
                <a:solidFill>
                  <a:srgbClr val="F3F3F3"/>
                </a:solidFill>
              </a:defRPr>
            </a:lvl4pPr>
            <a:lvl5pPr lvl="4" rtl="0">
              <a:buNone/>
              <a:defRPr>
                <a:solidFill>
                  <a:srgbClr val="F3F3F3"/>
                </a:solidFill>
              </a:defRPr>
            </a:lvl5pPr>
            <a:lvl6pPr lvl="5" rtl="0">
              <a:buNone/>
              <a:defRPr>
                <a:solidFill>
                  <a:srgbClr val="F3F3F3"/>
                </a:solidFill>
              </a:defRPr>
            </a:lvl6pPr>
            <a:lvl7pPr lvl="6" rtl="0">
              <a:buNone/>
              <a:defRPr>
                <a:solidFill>
                  <a:srgbClr val="F3F3F3"/>
                </a:solidFill>
              </a:defRPr>
            </a:lvl7pPr>
            <a:lvl8pPr lvl="7" rtl="0">
              <a:buNone/>
              <a:defRPr>
                <a:solidFill>
                  <a:srgbClr val="F3F3F3"/>
                </a:solidFill>
              </a:defRPr>
            </a:lvl8pPr>
            <a:lvl9pPr lvl="8" rtl="0">
              <a:buNone/>
              <a:defRPr>
                <a:solidFill>
                  <a:srgbClr val="F3F3F3"/>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00323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FAE54C-BDAC-4748-8EE3-42FAE487FF36}" type="datetime1">
              <a:rPr lang="en-US" smtClean="0"/>
              <a:t>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A5CEB-E42D-46C1-A9C7-4CA2377931A6}" type="slidenum">
              <a:rPr lang="en-US" smtClean="0"/>
              <a:t>‹#›</a:t>
            </a:fld>
            <a:endParaRPr lang="en-US"/>
          </a:p>
        </p:txBody>
      </p:sp>
    </p:spTree>
    <p:extLst>
      <p:ext uri="{BB962C8B-B14F-4D97-AF65-F5344CB8AC3E}">
        <p14:creationId xmlns:p14="http://schemas.microsoft.com/office/powerpoint/2010/main" val="35823846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1353D-2041-4B8F-A79B-55FAC4A79946}" type="datetime1">
              <a:rPr lang="en-US" smtClean="0"/>
              <a:t>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A5CEB-E42D-46C1-A9C7-4CA2377931A6}" type="slidenum">
              <a:rPr lang="en-US" smtClean="0"/>
              <a:t>‹#›</a:t>
            </a:fld>
            <a:endParaRPr lang="en-US"/>
          </a:p>
        </p:txBody>
      </p:sp>
    </p:spTree>
    <p:extLst>
      <p:ext uri="{BB962C8B-B14F-4D97-AF65-F5344CB8AC3E}">
        <p14:creationId xmlns:p14="http://schemas.microsoft.com/office/powerpoint/2010/main" val="525790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3F92AE-9518-4E2E-B0AA-380CE98B41DF}" type="datetime1">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A5CEB-E42D-46C1-A9C7-4CA2377931A6}" type="slidenum">
              <a:rPr lang="en-US" smtClean="0"/>
              <a:t>‹#›</a:t>
            </a:fld>
            <a:endParaRPr lang="en-US"/>
          </a:p>
        </p:txBody>
      </p:sp>
    </p:spTree>
    <p:extLst>
      <p:ext uri="{BB962C8B-B14F-4D97-AF65-F5344CB8AC3E}">
        <p14:creationId xmlns:p14="http://schemas.microsoft.com/office/powerpoint/2010/main" val="2844534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E2B730-5835-4A96-92E3-304DDB6DCA1E}" type="datetime1">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A5CEB-E42D-46C1-A9C7-4CA2377931A6}" type="slidenum">
              <a:rPr lang="en-US" smtClean="0"/>
              <a:t>‹#›</a:t>
            </a:fld>
            <a:endParaRPr lang="en-US"/>
          </a:p>
        </p:txBody>
      </p:sp>
    </p:spTree>
    <p:extLst>
      <p:ext uri="{BB962C8B-B14F-4D97-AF65-F5344CB8AC3E}">
        <p14:creationId xmlns:p14="http://schemas.microsoft.com/office/powerpoint/2010/main" val="28768410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4C76EB-B5CD-4473-8ABE-8B22159043D9}" type="datetime1">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A5CEB-E42D-46C1-A9C7-4CA2377931A6}" type="slidenum">
              <a:rPr lang="en-US" smtClean="0"/>
              <a:t>‹#›</a:t>
            </a:fld>
            <a:endParaRPr lang="en-US"/>
          </a:p>
        </p:txBody>
      </p:sp>
    </p:spTree>
    <p:extLst>
      <p:ext uri="{BB962C8B-B14F-4D97-AF65-F5344CB8AC3E}">
        <p14:creationId xmlns:p14="http://schemas.microsoft.com/office/powerpoint/2010/main" val="2427387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4EE79F-9E2B-49C6-8565-42F1C630E91C}" type="datetime1">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A5CEB-E42D-46C1-A9C7-4CA2377931A6}" type="slidenum">
              <a:rPr lang="en-US" smtClean="0"/>
              <a:t>‹#›</a:t>
            </a:fld>
            <a:endParaRPr lang="en-US"/>
          </a:p>
        </p:txBody>
      </p:sp>
    </p:spTree>
    <p:extLst>
      <p:ext uri="{BB962C8B-B14F-4D97-AF65-F5344CB8AC3E}">
        <p14:creationId xmlns:p14="http://schemas.microsoft.com/office/powerpoint/2010/main" val="372588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 light">
  <p:cSld name="Title slide - light">
    <p:bg>
      <p:bgPr>
        <a:solidFill>
          <a:schemeClr val="dk2"/>
        </a:solidFill>
        <a:effectLst/>
      </p:bgPr>
    </p:bg>
    <p:spTree>
      <p:nvGrpSpPr>
        <p:cNvPr id="1" name="Shape 14"/>
        <p:cNvGrpSpPr/>
        <p:nvPr/>
      </p:nvGrpSpPr>
      <p:grpSpPr>
        <a:xfrm>
          <a:off x="0" y="0"/>
          <a:ext cx="0" cy="0"/>
          <a:chOff x="0" y="0"/>
          <a:chExt cx="0" cy="0"/>
        </a:xfrm>
      </p:grpSpPr>
      <p:pic>
        <p:nvPicPr>
          <p:cNvPr id="15" name="Google Shape;15;p3" descr="null"/>
          <p:cNvPicPr preferRelativeResize="0"/>
          <p:nvPr/>
        </p:nvPicPr>
        <p:blipFill rotWithShape="1">
          <a:blip r:embed="rId2">
            <a:alphaModFix/>
          </a:blip>
          <a:srcRect/>
          <a:stretch/>
        </p:blipFill>
        <p:spPr>
          <a:xfrm>
            <a:off x="3933934" y="-593934"/>
            <a:ext cx="8790967" cy="8445867"/>
          </a:xfrm>
          <a:prstGeom prst="rect">
            <a:avLst/>
          </a:prstGeom>
          <a:noFill/>
          <a:ln>
            <a:noFill/>
          </a:ln>
        </p:spPr>
      </p:pic>
      <p:sp>
        <p:nvSpPr>
          <p:cNvPr id="16" name="Google Shape;16;p3"/>
          <p:cNvSpPr txBox="1">
            <a:spLocks noGrp="1"/>
          </p:cNvSpPr>
          <p:nvPr>
            <p:ph type="ctrTitle"/>
          </p:nvPr>
        </p:nvSpPr>
        <p:spPr>
          <a:xfrm>
            <a:off x="520700" y="2425700"/>
            <a:ext cx="10962800" cy="124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4800"/>
              <a:buNone/>
              <a:defRPr sz="6400">
                <a:solidFill>
                  <a:schemeClr val="dk1"/>
                </a:solidFill>
              </a:defRPr>
            </a:lvl1pPr>
            <a:lvl2pPr lvl="1" rtl="0">
              <a:spcBef>
                <a:spcPts val="0"/>
              </a:spcBef>
              <a:spcAft>
                <a:spcPts val="0"/>
              </a:spcAft>
              <a:buClr>
                <a:schemeClr val="accent4"/>
              </a:buClr>
              <a:buSzPts val="4800"/>
              <a:buNone/>
              <a:defRPr sz="6400">
                <a:solidFill>
                  <a:schemeClr val="accent4"/>
                </a:solidFill>
              </a:defRPr>
            </a:lvl2pPr>
            <a:lvl3pPr lvl="2" rtl="0">
              <a:spcBef>
                <a:spcPts val="0"/>
              </a:spcBef>
              <a:spcAft>
                <a:spcPts val="0"/>
              </a:spcAft>
              <a:buClr>
                <a:schemeClr val="accent4"/>
              </a:buClr>
              <a:buSzPts val="4800"/>
              <a:buNone/>
              <a:defRPr sz="6400">
                <a:solidFill>
                  <a:schemeClr val="accent4"/>
                </a:solidFill>
              </a:defRPr>
            </a:lvl3pPr>
            <a:lvl4pPr lvl="3" rtl="0">
              <a:spcBef>
                <a:spcPts val="0"/>
              </a:spcBef>
              <a:spcAft>
                <a:spcPts val="0"/>
              </a:spcAft>
              <a:buClr>
                <a:schemeClr val="accent4"/>
              </a:buClr>
              <a:buSzPts val="4800"/>
              <a:buNone/>
              <a:defRPr sz="6400">
                <a:solidFill>
                  <a:schemeClr val="accent4"/>
                </a:solidFill>
              </a:defRPr>
            </a:lvl4pPr>
            <a:lvl5pPr lvl="4" rtl="0">
              <a:spcBef>
                <a:spcPts val="0"/>
              </a:spcBef>
              <a:spcAft>
                <a:spcPts val="0"/>
              </a:spcAft>
              <a:buClr>
                <a:schemeClr val="accent4"/>
              </a:buClr>
              <a:buSzPts val="4800"/>
              <a:buNone/>
              <a:defRPr sz="6400">
                <a:solidFill>
                  <a:schemeClr val="accent4"/>
                </a:solidFill>
              </a:defRPr>
            </a:lvl5pPr>
            <a:lvl6pPr lvl="5" rtl="0">
              <a:spcBef>
                <a:spcPts val="0"/>
              </a:spcBef>
              <a:spcAft>
                <a:spcPts val="0"/>
              </a:spcAft>
              <a:buClr>
                <a:schemeClr val="accent4"/>
              </a:buClr>
              <a:buSzPts val="4800"/>
              <a:buNone/>
              <a:defRPr sz="6400">
                <a:solidFill>
                  <a:schemeClr val="accent4"/>
                </a:solidFill>
              </a:defRPr>
            </a:lvl6pPr>
            <a:lvl7pPr lvl="6" rtl="0">
              <a:spcBef>
                <a:spcPts val="0"/>
              </a:spcBef>
              <a:spcAft>
                <a:spcPts val="0"/>
              </a:spcAft>
              <a:buClr>
                <a:schemeClr val="accent4"/>
              </a:buClr>
              <a:buSzPts val="4800"/>
              <a:buNone/>
              <a:defRPr sz="6400">
                <a:solidFill>
                  <a:schemeClr val="accent4"/>
                </a:solidFill>
              </a:defRPr>
            </a:lvl7pPr>
            <a:lvl8pPr lvl="7" rtl="0">
              <a:spcBef>
                <a:spcPts val="0"/>
              </a:spcBef>
              <a:spcAft>
                <a:spcPts val="0"/>
              </a:spcAft>
              <a:buClr>
                <a:schemeClr val="accent4"/>
              </a:buClr>
              <a:buSzPts val="4800"/>
              <a:buNone/>
              <a:defRPr sz="6400">
                <a:solidFill>
                  <a:schemeClr val="accent4"/>
                </a:solidFill>
              </a:defRPr>
            </a:lvl8pPr>
            <a:lvl9pPr lvl="8" rtl="0">
              <a:spcBef>
                <a:spcPts val="0"/>
              </a:spcBef>
              <a:spcAft>
                <a:spcPts val="0"/>
              </a:spcAft>
              <a:buClr>
                <a:schemeClr val="accent4"/>
              </a:buClr>
              <a:buSzPts val="4800"/>
              <a:buNone/>
              <a:defRPr sz="6400">
                <a:solidFill>
                  <a:schemeClr val="accent4"/>
                </a:solidFill>
              </a:defRPr>
            </a:lvl9pPr>
          </a:lstStyle>
          <a:p>
            <a:endParaRPr/>
          </a:p>
        </p:txBody>
      </p:sp>
      <p:sp>
        <p:nvSpPr>
          <p:cNvPr id="17" name="Google Shape;17;p3"/>
          <p:cNvSpPr txBox="1">
            <a:spLocks noGrp="1"/>
          </p:cNvSpPr>
          <p:nvPr>
            <p:ph type="subTitle" idx="1"/>
          </p:nvPr>
        </p:nvSpPr>
        <p:spPr>
          <a:xfrm>
            <a:off x="520700" y="3718840"/>
            <a:ext cx="109628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lvl="1" rtl="0">
              <a:lnSpc>
                <a:spcPct val="100000"/>
              </a:lnSpc>
              <a:spcBef>
                <a:spcPts val="0"/>
              </a:spcBef>
              <a:spcAft>
                <a:spcPts val="0"/>
              </a:spcAft>
              <a:buClr>
                <a:schemeClr val="dk1"/>
              </a:buClr>
              <a:buSzPts val="1800"/>
              <a:buNone/>
              <a:defRPr sz="2400">
                <a:solidFill>
                  <a:schemeClr val="dk1"/>
                </a:solidFill>
              </a:defRPr>
            </a:lvl2pPr>
            <a:lvl3pPr lvl="2" rtl="0">
              <a:lnSpc>
                <a:spcPct val="100000"/>
              </a:lnSpc>
              <a:spcBef>
                <a:spcPts val="0"/>
              </a:spcBef>
              <a:spcAft>
                <a:spcPts val="0"/>
              </a:spcAft>
              <a:buClr>
                <a:schemeClr val="dk1"/>
              </a:buClr>
              <a:buSzPts val="1800"/>
              <a:buNone/>
              <a:defRPr sz="2400">
                <a:solidFill>
                  <a:schemeClr val="dk1"/>
                </a:solidFill>
              </a:defRPr>
            </a:lvl3pPr>
            <a:lvl4pPr lvl="3" rtl="0">
              <a:lnSpc>
                <a:spcPct val="100000"/>
              </a:lnSpc>
              <a:spcBef>
                <a:spcPts val="0"/>
              </a:spcBef>
              <a:spcAft>
                <a:spcPts val="0"/>
              </a:spcAft>
              <a:buClr>
                <a:schemeClr val="dk1"/>
              </a:buClr>
              <a:buSzPts val="1800"/>
              <a:buNone/>
              <a:defRPr sz="2400">
                <a:solidFill>
                  <a:schemeClr val="dk1"/>
                </a:solidFill>
              </a:defRPr>
            </a:lvl4pPr>
            <a:lvl5pPr lvl="4" rtl="0">
              <a:lnSpc>
                <a:spcPct val="100000"/>
              </a:lnSpc>
              <a:spcBef>
                <a:spcPts val="0"/>
              </a:spcBef>
              <a:spcAft>
                <a:spcPts val="0"/>
              </a:spcAft>
              <a:buClr>
                <a:schemeClr val="dk1"/>
              </a:buClr>
              <a:buSzPts val="1800"/>
              <a:buNone/>
              <a:defRPr sz="2400">
                <a:solidFill>
                  <a:schemeClr val="dk1"/>
                </a:solidFill>
              </a:defRPr>
            </a:lvl5pPr>
            <a:lvl6pPr lvl="5" rtl="0">
              <a:lnSpc>
                <a:spcPct val="100000"/>
              </a:lnSpc>
              <a:spcBef>
                <a:spcPts val="0"/>
              </a:spcBef>
              <a:spcAft>
                <a:spcPts val="0"/>
              </a:spcAft>
              <a:buClr>
                <a:schemeClr val="dk1"/>
              </a:buClr>
              <a:buSzPts val="1800"/>
              <a:buNone/>
              <a:defRPr sz="2400">
                <a:solidFill>
                  <a:schemeClr val="dk1"/>
                </a:solidFill>
              </a:defRPr>
            </a:lvl6pPr>
            <a:lvl7pPr lvl="6" rtl="0">
              <a:lnSpc>
                <a:spcPct val="100000"/>
              </a:lnSpc>
              <a:spcBef>
                <a:spcPts val="0"/>
              </a:spcBef>
              <a:spcAft>
                <a:spcPts val="0"/>
              </a:spcAft>
              <a:buClr>
                <a:schemeClr val="dk1"/>
              </a:buClr>
              <a:buSzPts val="1800"/>
              <a:buNone/>
              <a:defRPr sz="2400">
                <a:solidFill>
                  <a:schemeClr val="dk1"/>
                </a:solidFill>
              </a:defRPr>
            </a:lvl7pPr>
            <a:lvl8pPr lvl="7" rtl="0">
              <a:lnSpc>
                <a:spcPct val="100000"/>
              </a:lnSpc>
              <a:spcBef>
                <a:spcPts val="0"/>
              </a:spcBef>
              <a:spcAft>
                <a:spcPts val="0"/>
              </a:spcAft>
              <a:buClr>
                <a:schemeClr val="dk1"/>
              </a:buClr>
              <a:buSzPts val="1800"/>
              <a:buNone/>
              <a:defRPr sz="2400">
                <a:solidFill>
                  <a:schemeClr val="dk1"/>
                </a:solidFill>
              </a:defRPr>
            </a:lvl8pPr>
            <a:lvl9pPr lvl="8"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18" name="Google Shape;18;p3"/>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7252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vy Branding for CAST content">
  <p:cSld name="Heavy Branding for CAST content">
    <p:bg>
      <p:bgPr>
        <a:solidFill>
          <a:schemeClr val="dk2"/>
        </a:solidFill>
        <a:effectLst/>
      </p:bgPr>
    </p:bg>
    <p:spTree>
      <p:nvGrpSpPr>
        <p:cNvPr id="1" name="Shape 19"/>
        <p:cNvGrpSpPr/>
        <p:nvPr/>
      </p:nvGrpSpPr>
      <p:grpSpPr>
        <a:xfrm>
          <a:off x="0" y="0"/>
          <a:ext cx="0" cy="0"/>
          <a:chOff x="0" y="0"/>
          <a:chExt cx="0" cy="0"/>
        </a:xfrm>
      </p:grpSpPr>
      <p:pic>
        <p:nvPicPr>
          <p:cNvPr id="20" name="Google Shape;20;p4" descr="null"/>
          <p:cNvPicPr preferRelativeResize="0"/>
          <p:nvPr/>
        </p:nvPicPr>
        <p:blipFill rotWithShape="1">
          <a:blip r:embed="rId2">
            <a:alphaModFix/>
          </a:blip>
          <a:srcRect/>
          <a:stretch/>
        </p:blipFill>
        <p:spPr>
          <a:xfrm>
            <a:off x="6176801" y="-593933"/>
            <a:ext cx="5826900" cy="5598167"/>
          </a:xfrm>
          <a:prstGeom prst="rect">
            <a:avLst/>
          </a:prstGeom>
          <a:noFill/>
          <a:ln>
            <a:noFill/>
          </a:ln>
        </p:spPr>
      </p:pic>
      <p:sp>
        <p:nvSpPr>
          <p:cNvPr id="21" name="Google Shape;21;p4"/>
          <p:cNvSpPr txBox="1">
            <a:spLocks noGrp="1"/>
          </p:cNvSpPr>
          <p:nvPr>
            <p:ph type="ctrTitle"/>
          </p:nvPr>
        </p:nvSpPr>
        <p:spPr>
          <a:xfrm>
            <a:off x="520700" y="1665133"/>
            <a:ext cx="10962800" cy="124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4800"/>
              <a:buNone/>
              <a:defRPr sz="6400">
                <a:solidFill>
                  <a:schemeClr val="dk1"/>
                </a:solidFill>
              </a:defRPr>
            </a:lvl1pPr>
            <a:lvl2pPr lvl="1" rtl="0">
              <a:spcBef>
                <a:spcPts val="0"/>
              </a:spcBef>
              <a:spcAft>
                <a:spcPts val="0"/>
              </a:spcAft>
              <a:buClr>
                <a:schemeClr val="accent4"/>
              </a:buClr>
              <a:buSzPts val="4800"/>
              <a:buNone/>
              <a:defRPr sz="6400">
                <a:solidFill>
                  <a:schemeClr val="accent4"/>
                </a:solidFill>
              </a:defRPr>
            </a:lvl2pPr>
            <a:lvl3pPr lvl="2" rtl="0">
              <a:spcBef>
                <a:spcPts val="0"/>
              </a:spcBef>
              <a:spcAft>
                <a:spcPts val="0"/>
              </a:spcAft>
              <a:buClr>
                <a:schemeClr val="accent4"/>
              </a:buClr>
              <a:buSzPts val="4800"/>
              <a:buNone/>
              <a:defRPr sz="6400">
                <a:solidFill>
                  <a:schemeClr val="accent4"/>
                </a:solidFill>
              </a:defRPr>
            </a:lvl3pPr>
            <a:lvl4pPr lvl="3" rtl="0">
              <a:spcBef>
                <a:spcPts val="0"/>
              </a:spcBef>
              <a:spcAft>
                <a:spcPts val="0"/>
              </a:spcAft>
              <a:buClr>
                <a:schemeClr val="accent4"/>
              </a:buClr>
              <a:buSzPts val="4800"/>
              <a:buNone/>
              <a:defRPr sz="6400">
                <a:solidFill>
                  <a:schemeClr val="accent4"/>
                </a:solidFill>
              </a:defRPr>
            </a:lvl4pPr>
            <a:lvl5pPr lvl="4" rtl="0">
              <a:spcBef>
                <a:spcPts val="0"/>
              </a:spcBef>
              <a:spcAft>
                <a:spcPts val="0"/>
              </a:spcAft>
              <a:buClr>
                <a:schemeClr val="accent4"/>
              </a:buClr>
              <a:buSzPts val="4800"/>
              <a:buNone/>
              <a:defRPr sz="6400">
                <a:solidFill>
                  <a:schemeClr val="accent4"/>
                </a:solidFill>
              </a:defRPr>
            </a:lvl5pPr>
            <a:lvl6pPr lvl="5" rtl="0">
              <a:spcBef>
                <a:spcPts val="0"/>
              </a:spcBef>
              <a:spcAft>
                <a:spcPts val="0"/>
              </a:spcAft>
              <a:buClr>
                <a:schemeClr val="accent4"/>
              </a:buClr>
              <a:buSzPts val="4800"/>
              <a:buNone/>
              <a:defRPr sz="6400">
                <a:solidFill>
                  <a:schemeClr val="accent4"/>
                </a:solidFill>
              </a:defRPr>
            </a:lvl6pPr>
            <a:lvl7pPr lvl="6" rtl="0">
              <a:spcBef>
                <a:spcPts val="0"/>
              </a:spcBef>
              <a:spcAft>
                <a:spcPts val="0"/>
              </a:spcAft>
              <a:buClr>
                <a:schemeClr val="accent4"/>
              </a:buClr>
              <a:buSzPts val="4800"/>
              <a:buNone/>
              <a:defRPr sz="6400">
                <a:solidFill>
                  <a:schemeClr val="accent4"/>
                </a:solidFill>
              </a:defRPr>
            </a:lvl7pPr>
            <a:lvl8pPr lvl="7" rtl="0">
              <a:spcBef>
                <a:spcPts val="0"/>
              </a:spcBef>
              <a:spcAft>
                <a:spcPts val="0"/>
              </a:spcAft>
              <a:buClr>
                <a:schemeClr val="accent4"/>
              </a:buClr>
              <a:buSzPts val="4800"/>
              <a:buNone/>
              <a:defRPr sz="6400">
                <a:solidFill>
                  <a:schemeClr val="accent4"/>
                </a:solidFill>
              </a:defRPr>
            </a:lvl8pPr>
            <a:lvl9pPr lvl="8" rtl="0">
              <a:spcBef>
                <a:spcPts val="0"/>
              </a:spcBef>
              <a:spcAft>
                <a:spcPts val="0"/>
              </a:spcAft>
              <a:buClr>
                <a:schemeClr val="accent4"/>
              </a:buClr>
              <a:buSzPts val="4800"/>
              <a:buNone/>
              <a:defRPr sz="6400">
                <a:solidFill>
                  <a:schemeClr val="accent4"/>
                </a:solidFill>
              </a:defRPr>
            </a:lvl9pPr>
          </a:lstStyle>
          <a:p>
            <a:endParaRPr/>
          </a:p>
        </p:txBody>
      </p:sp>
      <p:sp>
        <p:nvSpPr>
          <p:cNvPr id="22" name="Google Shape;22;p4"/>
          <p:cNvSpPr txBox="1">
            <a:spLocks noGrp="1"/>
          </p:cNvSpPr>
          <p:nvPr>
            <p:ph type="subTitle" idx="1"/>
          </p:nvPr>
        </p:nvSpPr>
        <p:spPr>
          <a:xfrm>
            <a:off x="520700" y="2958273"/>
            <a:ext cx="109628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lvl="1" rtl="0">
              <a:lnSpc>
                <a:spcPct val="100000"/>
              </a:lnSpc>
              <a:spcBef>
                <a:spcPts val="0"/>
              </a:spcBef>
              <a:spcAft>
                <a:spcPts val="0"/>
              </a:spcAft>
              <a:buClr>
                <a:schemeClr val="dk1"/>
              </a:buClr>
              <a:buSzPts val="1800"/>
              <a:buNone/>
              <a:defRPr sz="2400">
                <a:solidFill>
                  <a:schemeClr val="dk1"/>
                </a:solidFill>
              </a:defRPr>
            </a:lvl2pPr>
            <a:lvl3pPr lvl="2" rtl="0">
              <a:lnSpc>
                <a:spcPct val="100000"/>
              </a:lnSpc>
              <a:spcBef>
                <a:spcPts val="0"/>
              </a:spcBef>
              <a:spcAft>
                <a:spcPts val="0"/>
              </a:spcAft>
              <a:buClr>
                <a:schemeClr val="dk1"/>
              </a:buClr>
              <a:buSzPts val="1800"/>
              <a:buNone/>
              <a:defRPr sz="2400">
                <a:solidFill>
                  <a:schemeClr val="dk1"/>
                </a:solidFill>
              </a:defRPr>
            </a:lvl3pPr>
            <a:lvl4pPr lvl="3" rtl="0">
              <a:lnSpc>
                <a:spcPct val="100000"/>
              </a:lnSpc>
              <a:spcBef>
                <a:spcPts val="0"/>
              </a:spcBef>
              <a:spcAft>
                <a:spcPts val="0"/>
              </a:spcAft>
              <a:buClr>
                <a:schemeClr val="dk1"/>
              </a:buClr>
              <a:buSzPts val="1800"/>
              <a:buNone/>
              <a:defRPr sz="2400">
                <a:solidFill>
                  <a:schemeClr val="dk1"/>
                </a:solidFill>
              </a:defRPr>
            </a:lvl4pPr>
            <a:lvl5pPr lvl="4" rtl="0">
              <a:lnSpc>
                <a:spcPct val="100000"/>
              </a:lnSpc>
              <a:spcBef>
                <a:spcPts val="0"/>
              </a:spcBef>
              <a:spcAft>
                <a:spcPts val="0"/>
              </a:spcAft>
              <a:buClr>
                <a:schemeClr val="dk1"/>
              </a:buClr>
              <a:buSzPts val="1800"/>
              <a:buNone/>
              <a:defRPr sz="2400">
                <a:solidFill>
                  <a:schemeClr val="dk1"/>
                </a:solidFill>
              </a:defRPr>
            </a:lvl5pPr>
            <a:lvl6pPr lvl="5" rtl="0">
              <a:lnSpc>
                <a:spcPct val="100000"/>
              </a:lnSpc>
              <a:spcBef>
                <a:spcPts val="0"/>
              </a:spcBef>
              <a:spcAft>
                <a:spcPts val="0"/>
              </a:spcAft>
              <a:buClr>
                <a:schemeClr val="dk1"/>
              </a:buClr>
              <a:buSzPts val="1800"/>
              <a:buNone/>
              <a:defRPr sz="2400">
                <a:solidFill>
                  <a:schemeClr val="dk1"/>
                </a:solidFill>
              </a:defRPr>
            </a:lvl6pPr>
            <a:lvl7pPr lvl="6" rtl="0">
              <a:lnSpc>
                <a:spcPct val="100000"/>
              </a:lnSpc>
              <a:spcBef>
                <a:spcPts val="0"/>
              </a:spcBef>
              <a:spcAft>
                <a:spcPts val="0"/>
              </a:spcAft>
              <a:buClr>
                <a:schemeClr val="dk1"/>
              </a:buClr>
              <a:buSzPts val="1800"/>
              <a:buNone/>
              <a:defRPr sz="2400">
                <a:solidFill>
                  <a:schemeClr val="dk1"/>
                </a:solidFill>
              </a:defRPr>
            </a:lvl7pPr>
            <a:lvl8pPr lvl="7" rtl="0">
              <a:lnSpc>
                <a:spcPct val="100000"/>
              </a:lnSpc>
              <a:spcBef>
                <a:spcPts val="0"/>
              </a:spcBef>
              <a:spcAft>
                <a:spcPts val="0"/>
              </a:spcAft>
              <a:buClr>
                <a:schemeClr val="dk1"/>
              </a:buClr>
              <a:buSzPts val="1800"/>
              <a:buNone/>
              <a:defRPr sz="2400">
                <a:solidFill>
                  <a:schemeClr val="dk1"/>
                </a:solidFill>
              </a:defRPr>
            </a:lvl8pPr>
            <a:lvl9pPr lvl="8" rtl="0">
              <a:lnSpc>
                <a:spcPct val="100000"/>
              </a:lnSpc>
              <a:spcBef>
                <a:spcPts val="0"/>
              </a:spcBef>
              <a:spcAft>
                <a:spcPts val="0"/>
              </a:spcAft>
              <a:buClr>
                <a:schemeClr val="dk1"/>
              </a:buClr>
              <a:buSzPts val="1800"/>
              <a:buNone/>
              <a:defRPr sz="2400">
                <a:solidFill>
                  <a:schemeClr val="dk1"/>
                </a:solidFill>
              </a:defRPr>
            </a:lvl9pPr>
          </a:lstStyle>
          <a:p>
            <a:endParaRPr/>
          </a:p>
        </p:txBody>
      </p:sp>
      <p:pic>
        <p:nvPicPr>
          <p:cNvPr id="23" name="Google Shape;23;p4" descr="null"/>
          <p:cNvPicPr preferRelativeResize="0"/>
          <p:nvPr/>
        </p:nvPicPr>
        <p:blipFill rotWithShape="1">
          <a:blip r:embed="rId3">
            <a:alphaModFix/>
          </a:blip>
          <a:srcRect l="2910" t="52158" r="2901" b="2007"/>
          <a:stretch/>
        </p:blipFill>
        <p:spPr>
          <a:xfrm>
            <a:off x="-21516" y="4171233"/>
            <a:ext cx="12235031" cy="2716000"/>
          </a:xfrm>
          <a:prstGeom prst="rect">
            <a:avLst/>
          </a:prstGeom>
          <a:noFill/>
          <a:ln>
            <a:noFill/>
          </a:ln>
        </p:spPr>
      </p:pic>
      <p:sp>
        <p:nvSpPr>
          <p:cNvPr id="24" name="Google Shape;24;p4"/>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pic>
        <p:nvPicPr>
          <p:cNvPr id="25" name="Google Shape;25;p4"/>
          <p:cNvPicPr preferRelativeResize="0"/>
          <p:nvPr/>
        </p:nvPicPr>
        <p:blipFill>
          <a:blip r:embed="rId4">
            <a:alphaModFix/>
          </a:blip>
          <a:stretch>
            <a:fillRect/>
          </a:stretch>
        </p:blipFill>
        <p:spPr>
          <a:xfrm>
            <a:off x="10945601" y="6363501"/>
            <a:ext cx="1058100" cy="327167"/>
          </a:xfrm>
          <a:prstGeom prst="rect">
            <a:avLst/>
          </a:prstGeom>
          <a:noFill/>
          <a:ln>
            <a:noFill/>
          </a:ln>
        </p:spPr>
      </p:pic>
    </p:spTree>
    <p:extLst>
      <p:ext uri="{BB962C8B-B14F-4D97-AF65-F5344CB8AC3E}">
        <p14:creationId xmlns:p14="http://schemas.microsoft.com/office/powerpoint/2010/main" val="39520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 corner purple" type="secHead">
  <p:cSld name="Section header - corner purple">
    <p:bg>
      <p:bgPr>
        <a:solidFill>
          <a:schemeClr val="accent4"/>
        </a:solidFill>
        <a:effectLst/>
      </p:bgPr>
    </p:bg>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2"/>
              </a:buClr>
              <a:buSzPts val="4200"/>
              <a:buFont typeface="Lato"/>
              <a:buNone/>
              <a:defRPr sz="5600" b="1">
                <a:solidFill>
                  <a:schemeClr val="dk2"/>
                </a:solidFill>
                <a:latin typeface="Lato"/>
                <a:ea typeface="Lato"/>
                <a:cs typeface="Lato"/>
                <a:sym typeface="Lato"/>
              </a:defRPr>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28" name="Google Shape;28;p5"/>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29" name="Google Shape;29;p5" descr="null"/>
          <p:cNvPicPr preferRelativeResize="0"/>
          <p:nvPr/>
        </p:nvPicPr>
        <p:blipFill rotWithShape="1">
          <a:blip r:embed="rId2">
            <a:alphaModFix/>
          </a:blip>
          <a:srcRect/>
          <a:stretch/>
        </p:blipFill>
        <p:spPr>
          <a:xfrm>
            <a:off x="1" y="3279101"/>
            <a:ext cx="5797833" cy="3578900"/>
          </a:xfrm>
          <a:prstGeom prst="rect">
            <a:avLst/>
          </a:prstGeom>
          <a:noFill/>
          <a:ln>
            <a:noFill/>
          </a:ln>
        </p:spPr>
      </p:pic>
      <p:sp>
        <p:nvSpPr>
          <p:cNvPr id="30" name="Google Shape;30;p5"/>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F3F3F3"/>
                </a:solidFill>
                <a:latin typeface="Lato"/>
                <a:ea typeface="Lato"/>
                <a:cs typeface="Lato"/>
                <a:sym typeface="Lato"/>
              </a:rPr>
              <a:t>© 20</a:t>
            </a:r>
            <a:r>
              <a:rPr lang="en" sz="933">
                <a:solidFill>
                  <a:srgbClr val="F3F3F3"/>
                </a:solidFill>
                <a:latin typeface="Lato"/>
                <a:ea typeface="Lato"/>
                <a:cs typeface="Lato"/>
                <a:sym typeface="Lato"/>
              </a:rPr>
              <a:t>22 </a:t>
            </a:r>
            <a:r>
              <a:rPr lang="en" sz="933" b="1">
                <a:solidFill>
                  <a:srgbClr val="F3F3F3"/>
                </a:solidFill>
                <a:latin typeface="Lato"/>
                <a:ea typeface="Lato"/>
                <a:cs typeface="Lato"/>
                <a:sym typeface="Lato"/>
              </a:rPr>
              <a:t>C</a:t>
            </a:r>
            <a:r>
              <a:rPr lang="en" sz="933" b="1" i="0" u="none" strike="noStrike" cap="none">
                <a:solidFill>
                  <a:srgbClr val="F3F3F3"/>
                </a:solidFill>
                <a:latin typeface="Lato"/>
                <a:ea typeface="Lato"/>
                <a:cs typeface="Lato"/>
                <a:sym typeface="Lato"/>
              </a:rPr>
              <a:t>AST | Until </a:t>
            </a:r>
            <a:r>
              <a:rPr lang="en" sz="933" b="1">
                <a:solidFill>
                  <a:srgbClr val="F3F3F3"/>
                </a:solidFill>
                <a:latin typeface="Lato"/>
                <a:ea typeface="Lato"/>
                <a:cs typeface="Lato"/>
                <a:sym typeface="Lato"/>
              </a:rPr>
              <a:t>l</a:t>
            </a:r>
            <a:r>
              <a:rPr lang="en" sz="933" b="1" i="0" u="none" strike="noStrike" cap="none">
                <a:solidFill>
                  <a:srgbClr val="F3F3F3"/>
                </a:solidFill>
                <a:latin typeface="Lato"/>
                <a:ea typeface="Lato"/>
                <a:cs typeface="Lato"/>
                <a:sym typeface="Lato"/>
              </a:rPr>
              <a:t>earning </a:t>
            </a:r>
            <a:r>
              <a:rPr lang="en" sz="933" b="1">
                <a:solidFill>
                  <a:srgbClr val="F3F3F3"/>
                </a:solidFill>
                <a:latin typeface="Lato"/>
                <a:ea typeface="Lato"/>
                <a:cs typeface="Lato"/>
                <a:sym typeface="Lato"/>
              </a:rPr>
              <a:t>h</a:t>
            </a:r>
            <a:r>
              <a:rPr lang="en" sz="933" b="1" i="0" u="none" strike="noStrike" cap="none">
                <a:solidFill>
                  <a:srgbClr val="F3F3F3"/>
                </a:solidFill>
                <a:latin typeface="Lato"/>
                <a:ea typeface="Lato"/>
                <a:cs typeface="Lato"/>
                <a:sym typeface="Lato"/>
              </a:rPr>
              <a:t>as </a:t>
            </a:r>
            <a:r>
              <a:rPr lang="en" sz="933" b="1">
                <a:solidFill>
                  <a:srgbClr val="F3F3F3"/>
                </a:solidFill>
                <a:latin typeface="Lato"/>
                <a:ea typeface="Lato"/>
                <a:cs typeface="Lato"/>
                <a:sym typeface="Lato"/>
              </a:rPr>
              <a:t>n</a:t>
            </a:r>
            <a:r>
              <a:rPr lang="en" sz="933" b="1" i="0" u="none" strike="noStrike" cap="none">
                <a:solidFill>
                  <a:srgbClr val="F3F3F3"/>
                </a:solidFill>
                <a:latin typeface="Lato"/>
                <a:ea typeface="Lato"/>
                <a:cs typeface="Lato"/>
                <a:sym typeface="Lato"/>
              </a:rPr>
              <a:t>o </a:t>
            </a:r>
            <a:r>
              <a:rPr lang="en" sz="933" b="1">
                <a:solidFill>
                  <a:srgbClr val="F3F3F3"/>
                </a:solidFill>
                <a:latin typeface="Lato"/>
                <a:ea typeface="Lato"/>
                <a:cs typeface="Lato"/>
                <a:sym typeface="Lato"/>
              </a:rPr>
              <a:t>l</a:t>
            </a:r>
            <a:r>
              <a:rPr lang="en" sz="933" b="1" i="0" u="none" strike="noStrike" cap="none">
                <a:solidFill>
                  <a:srgbClr val="F3F3F3"/>
                </a:solidFill>
                <a:latin typeface="Lato"/>
                <a:ea typeface="Lato"/>
                <a:cs typeface="Lato"/>
                <a:sym typeface="Lato"/>
              </a:rPr>
              <a:t>imits</a:t>
            </a:r>
            <a:r>
              <a:rPr lang="en" sz="933" baseline="30000">
                <a:solidFill>
                  <a:srgbClr val="F3F3F3"/>
                </a:solidFill>
                <a:latin typeface="Lato"/>
                <a:ea typeface="Lato"/>
                <a:cs typeface="Lato"/>
                <a:sym typeface="Lato"/>
              </a:rPr>
              <a:t>®</a:t>
            </a:r>
            <a:endParaRPr sz="933" i="0" u="none" strike="noStrike" cap="none" baseline="30000">
              <a:solidFill>
                <a:srgbClr val="F3F3F3"/>
              </a:solidFill>
              <a:latin typeface="Lato"/>
              <a:ea typeface="Lato"/>
              <a:cs typeface="Lato"/>
              <a:sym typeface="Lato"/>
            </a:endParaRPr>
          </a:p>
        </p:txBody>
      </p:sp>
    </p:spTree>
    <p:extLst>
      <p:ext uri="{BB962C8B-B14F-4D97-AF65-F5344CB8AC3E}">
        <p14:creationId xmlns:p14="http://schemas.microsoft.com/office/powerpoint/2010/main" val="29779429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theme" Target="../theme/theme3.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8" Type="http://schemas.openxmlformats.org/officeDocument/2006/relationships/slideLayout" Target="../slideLayouts/slideLayout13.xml"/><Relationship Id="rId3"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pic>
        <p:nvPicPr>
          <p:cNvPr id="188" name="Google Shape;188;g1d92f812204_0_119" descr="tempC-sidebarsblue2.pdf"/>
          <p:cNvPicPr preferRelativeResize="0"/>
          <p:nvPr/>
        </p:nvPicPr>
        <p:blipFill rotWithShape="1">
          <a:blip r:embed="rId4">
            <a:alphaModFix/>
          </a:blip>
          <a:srcRect/>
          <a:stretch/>
        </p:blipFill>
        <p:spPr>
          <a:xfrm>
            <a:off x="0" y="0"/>
            <a:ext cx="9265920" cy="6857999"/>
          </a:xfrm>
          <a:prstGeom prst="rect">
            <a:avLst/>
          </a:prstGeom>
          <a:noFill/>
          <a:ln>
            <a:noFill/>
          </a:ln>
        </p:spPr>
      </p:pic>
      <p:sp>
        <p:nvSpPr>
          <p:cNvPr id="189" name="Google Shape;189;g1d92f812204_0_119"/>
          <p:cNvSpPr txBox="1">
            <a:spLocks noGrp="1"/>
          </p:cNvSpPr>
          <p:nvPr>
            <p:ph type="title"/>
          </p:nvPr>
        </p:nvSpPr>
        <p:spPr>
          <a:xfrm>
            <a:off x="1828807" y="1"/>
            <a:ext cx="9153600" cy="1649100"/>
          </a:xfrm>
          <a:prstGeom prst="rect">
            <a:avLst/>
          </a:prstGeom>
          <a:noFill/>
          <a:ln>
            <a:noFill/>
          </a:ln>
        </p:spPr>
        <p:txBody>
          <a:bodyPr spcFirstLastPara="1" wrap="square" lIns="91375" tIns="45675" rIns="91375" bIns="45675" anchor="ctr"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0" name="Google Shape;190;g1d92f812204_0_119"/>
          <p:cNvSpPr txBox="1">
            <a:spLocks noGrp="1"/>
          </p:cNvSpPr>
          <p:nvPr>
            <p:ph type="body" idx="1"/>
          </p:nvPr>
        </p:nvSpPr>
        <p:spPr>
          <a:xfrm>
            <a:off x="1834444" y="2316480"/>
            <a:ext cx="9147900" cy="3755400"/>
          </a:xfrm>
          <a:prstGeom prst="rect">
            <a:avLst/>
          </a:prstGeom>
          <a:noFill/>
          <a:ln>
            <a:noFill/>
          </a:ln>
        </p:spPr>
        <p:txBody>
          <a:bodyPr spcFirstLastPara="1" wrap="square" lIns="91375" tIns="45675" rIns="91375" bIns="45675" anchor="t" anchorCtr="0">
            <a:noAutofit/>
          </a:bodyPr>
          <a:lstStyle>
            <a:lvl1pPr marL="457200" marR="0" lvl="0" indent="-381000" algn="l" rtl="0">
              <a:lnSpc>
                <a:spcPct val="100000"/>
              </a:lnSpc>
              <a:spcBef>
                <a:spcPts val="0"/>
              </a:spcBef>
              <a:spcAft>
                <a:spcPts val="0"/>
              </a:spcAft>
              <a:buClr>
                <a:schemeClr val="accent2"/>
              </a:buClr>
              <a:buSzPts val="2400"/>
              <a:buFont typeface="Arial"/>
              <a:buChar char="•"/>
              <a:defRPr sz="2000" b="0" i="0" u="none" strike="noStrike" cap="none">
                <a:solidFill>
                  <a:schemeClr val="lt2"/>
                </a:solidFill>
                <a:latin typeface="Arial"/>
                <a:ea typeface="Arial"/>
                <a:cs typeface="Arial"/>
                <a:sym typeface="Arial"/>
              </a:defRPr>
            </a:lvl1pPr>
            <a:lvl2pPr marL="914400" marR="0" lvl="1" indent="-342900" algn="l" rtl="0">
              <a:lnSpc>
                <a:spcPct val="100000"/>
              </a:lnSpc>
              <a:spcBef>
                <a:spcPts val="600"/>
              </a:spcBef>
              <a:spcAft>
                <a:spcPts val="0"/>
              </a:spcAft>
              <a:buClr>
                <a:schemeClr val="accent2"/>
              </a:buClr>
              <a:buSzPts val="1800"/>
              <a:buFont typeface="Arial"/>
              <a:buChar char="–"/>
              <a:defRPr sz="1800" b="0" i="0" u="none" strike="noStrike" cap="none">
                <a:solidFill>
                  <a:schemeClr val="lt2"/>
                </a:solidFill>
                <a:latin typeface="Arial"/>
                <a:ea typeface="Arial"/>
                <a:cs typeface="Arial"/>
                <a:sym typeface="Arial"/>
              </a:defRPr>
            </a:lvl2pPr>
            <a:lvl3pPr marL="1371600" marR="0" lvl="2" indent="-330200" algn="l" rtl="0">
              <a:lnSpc>
                <a:spcPct val="100000"/>
              </a:lnSpc>
              <a:spcBef>
                <a:spcPts val="600"/>
              </a:spcBef>
              <a:spcAft>
                <a:spcPts val="0"/>
              </a:spcAft>
              <a:buClr>
                <a:schemeClr val="accent2"/>
              </a:buClr>
              <a:buSzPts val="1600"/>
              <a:buFont typeface="Courier New"/>
              <a:buChar char="o"/>
              <a:defRPr sz="1600" b="0" i="0" u="none" strike="noStrike" cap="none">
                <a:solidFill>
                  <a:schemeClr val="lt2"/>
                </a:solidFill>
                <a:latin typeface="Arial"/>
                <a:ea typeface="Arial"/>
                <a:cs typeface="Arial"/>
                <a:sym typeface="Arial"/>
              </a:defRPr>
            </a:lvl3pPr>
            <a:lvl4pPr marL="1828800" marR="0" lvl="3" indent="-317500" algn="l" rtl="0">
              <a:lnSpc>
                <a:spcPct val="100000"/>
              </a:lnSpc>
              <a:spcBef>
                <a:spcPts val="600"/>
              </a:spcBef>
              <a:spcAft>
                <a:spcPts val="0"/>
              </a:spcAft>
              <a:buClr>
                <a:schemeClr val="accent2"/>
              </a:buClr>
              <a:buSzPts val="1400"/>
              <a:buFont typeface="Noto Sans Symbols"/>
              <a:buChar char="▪"/>
              <a:defRPr sz="1400" b="0" i="0" u="none" strike="noStrike" cap="none">
                <a:solidFill>
                  <a:schemeClr val="lt2"/>
                </a:solidFill>
                <a:latin typeface="Arial"/>
                <a:ea typeface="Arial"/>
                <a:cs typeface="Arial"/>
                <a:sym typeface="Arial"/>
              </a:defRPr>
            </a:lvl4pPr>
            <a:lvl5pPr marL="2286000" marR="0" lvl="4" indent="-299720" algn="l" rtl="0">
              <a:lnSpc>
                <a:spcPct val="100000"/>
              </a:lnSpc>
              <a:spcBef>
                <a:spcPts val="600"/>
              </a:spcBef>
              <a:spcAft>
                <a:spcPts val="0"/>
              </a:spcAft>
              <a:buClr>
                <a:schemeClr val="accent2"/>
              </a:buClr>
              <a:buSzPts val="1120"/>
              <a:buFont typeface="Noto Sans Symbols"/>
              <a:buChar char="⮚"/>
              <a:defRPr sz="14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1" name="Google Shape;191;g1d92f812204_0_119"/>
          <p:cNvSpPr txBox="1">
            <a:spLocks noGrp="1"/>
          </p:cNvSpPr>
          <p:nvPr>
            <p:ph type="dt" idx="10"/>
          </p:nvPr>
        </p:nvSpPr>
        <p:spPr>
          <a:xfrm>
            <a:off x="129839" y="6356352"/>
            <a:ext cx="2844900" cy="365100"/>
          </a:xfrm>
          <a:prstGeom prst="rect">
            <a:avLst/>
          </a:prstGeom>
          <a:noFill/>
          <a:ln>
            <a:noFill/>
          </a:ln>
        </p:spPr>
        <p:txBody>
          <a:bodyPr spcFirstLastPara="1" wrap="square" lIns="91375" tIns="45675" rIns="91375" bIns="45675" anchor="ctr" anchorCtr="0">
            <a:noAutofit/>
          </a:bodyPr>
          <a:lstStyle>
            <a:lvl1pPr marR="0" lvl="0" algn="l" rtl="0">
              <a:lnSpc>
                <a:spcPct val="100000"/>
              </a:lnSpc>
              <a:spcBef>
                <a:spcPts val="0"/>
              </a:spcBef>
              <a:spcAft>
                <a:spcPts val="0"/>
              </a:spcAft>
              <a:buClr>
                <a:srgbClr val="888888"/>
              </a:buClr>
              <a:buSzPts val="9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92" name="Google Shape;192;g1d92f812204_0_119"/>
          <p:cNvSpPr txBox="1">
            <a:spLocks noGrp="1"/>
          </p:cNvSpPr>
          <p:nvPr>
            <p:ph type="ftr" idx="11"/>
          </p:nvPr>
        </p:nvSpPr>
        <p:spPr>
          <a:xfrm>
            <a:off x="1834455" y="6356352"/>
            <a:ext cx="9767100" cy="365100"/>
          </a:xfrm>
          <a:prstGeom prst="rect">
            <a:avLst/>
          </a:prstGeom>
          <a:noFill/>
          <a:ln>
            <a:noFill/>
          </a:ln>
        </p:spPr>
        <p:txBody>
          <a:bodyPr spcFirstLastPara="1" wrap="square" lIns="91375" tIns="45675" rIns="91375" bIns="45675" anchor="ctr" anchorCtr="0">
            <a:noAutofit/>
          </a:bodyPr>
          <a:lstStyle>
            <a:lvl1pPr marR="0" lvl="0" algn="l" rtl="0">
              <a:lnSpc>
                <a:spcPct val="100000"/>
              </a:lnSpc>
              <a:spcBef>
                <a:spcPts val="0"/>
              </a:spcBef>
              <a:spcAft>
                <a:spcPts val="0"/>
              </a:spcAft>
              <a:buClr>
                <a:srgbClr val="8686CA"/>
              </a:buClr>
              <a:buSzPts val="1200"/>
              <a:buFont typeface="Arial"/>
              <a:buNone/>
              <a:defRPr sz="1600" b="0" i="0" u="none" strike="noStrike" cap="none">
                <a:solidFill>
                  <a:srgbClr val="8686C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93" name="Google Shape;193;g1d92f812204_0_119"/>
          <p:cNvSpPr txBox="1">
            <a:spLocks noGrp="1"/>
          </p:cNvSpPr>
          <p:nvPr>
            <p:ph type="sldNum" idx="12"/>
          </p:nvPr>
        </p:nvSpPr>
        <p:spPr>
          <a:xfrm>
            <a:off x="8737600" y="6356352"/>
            <a:ext cx="2844900" cy="365100"/>
          </a:xfrm>
          <a:prstGeom prst="rect">
            <a:avLst/>
          </a:prstGeom>
          <a:noFill/>
          <a:ln>
            <a:noFill/>
          </a:ln>
        </p:spPr>
        <p:txBody>
          <a:bodyPr spcFirstLastPara="1" wrap="square" lIns="91375" tIns="45675" rIns="91375" bIns="45675" anchor="ctr" anchorCtr="0">
            <a:noAutofit/>
          </a:bodyPr>
          <a:lstStyle>
            <a:lvl1pPr marL="0" marR="0" lvl="0"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9"/>
        <p:cNvGrpSpPr/>
        <p:nvPr/>
      </p:nvGrpSpPr>
      <p:grpSpPr>
        <a:xfrm>
          <a:off x="0" y="0"/>
          <a:ext cx="0" cy="0"/>
          <a:chOff x="0" y="0"/>
          <a:chExt cx="0" cy="0"/>
        </a:xfrm>
      </p:grpSpPr>
      <p:pic>
        <p:nvPicPr>
          <p:cNvPr id="390" name="Google Shape;390;g1faef59ef9d_9_0" descr="tempC-sidebarsblue2.pdf"/>
          <p:cNvPicPr preferRelativeResize="0"/>
          <p:nvPr/>
        </p:nvPicPr>
        <p:blipFill rotWithShape="1">
          <a:blip r:embed="rId5">
            <a:alphaModFix/>
          </a:blip>
          <a:srcRect r="94397"/>
          <a:stretch/>
        </p:blipFill>
        <p:spPr>
          <a:xfrm>
            <a:off x="2" y="0"/>
            <a:ext cx="683172" cy="6858000"/>
          </a:xfrm>
          <a:prstGeom prst="rect">
            <a:avLst/>
          </a:prstGeom>
          <a:noFill/>
          <a:ln>
            <a:noFill/>
          </a:ln>
        </p:spPr>
      </p:pic>
      <p:sp>
        <p:nvSpPr>
          <p:cNvPr id="391" name="Google Shape;391;g1faef59ef9d_9_0"/>
          <p:cNvSpPr txBox="1">
            <a:spLocks noGrp="1"/>
          </p:cNvSpPr>
          <p:nvPr>
            <p:ph type="title"/>
          </p:nvPr>
        </p:nvSpPr>
        <p:spPr>
          <a:xfrm>
            <a:off x="1828802" y="1"/>
            <a:ext cx="9153676" cy="164916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2" name="Google Shape;392;g1faef59ef9d_9_0"/>
          <p:cNvSpPr txBox="1">
            <a:spLocks noGrp="1"/>
          </p:cNvSpPr>
          <p:nvPr>
            <p:ph type="body" idx="1"/>
          </p:nvPr>
        </p:nvSpPr>
        <p:spPr>
          <a:xfrm>
            <a:off x="1834444" y="2316480"/>
            <a:ext cx="9148032" cy="375549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accent2"/>
              </a:buClr>
              <a:buSzPts val="2400"/>
              <a:buFont typeface="Arial"/>
              <a:buChar char="•"/>
              <a:defRPr sz="2000" b="0" i="0" u="none" strike="noStrike" cap="none">
                <a:solidFill>
                  <a:schemeClr val="lt2"/>
                </a:solidFill>
                <a:latin typeface="Arial"/>
                <a:ea typeface="Arial"/>
                <a:cs typeface="Arial"/>
                <a:sym typeface="Arial"/>
              </a:defRPr>
            </a:lvl1pPr>
            <a:lvl2pPr marL="914400" marR="0" lvl="1" indent="-342900" algn="l" rtl="0">
              <a:lnSpc>
                <a:spcPct val="100000"/>
              </a:lnSpc>
              <a:spcBef>
                <a:spcPts val="600"/>
              </a:spcBef>
              <a:spcAft>
                <a:spcPts val="0"/>
              </a:spcAft>
              <a:buClr>
                <a:schemeClr val="accent2"/>
              </a:buClr>
              <a:buSzPts val="1800"/>
              <a:buFont typeface="Arial"/>
              <a:buChar char="–"/>
              <a:defRPr sz="1800" b="0" i="0" u="none" strike="noStrike" cap="none">
                <a:solidFill>
                  <a:schemeClr val="lt2"/>
                </a:solidFill>
                <a:latin typeface="Arial"/>
                <a:ea typeface="Arial"/>
                <a:cs typeface="Arial"/>
                <a:sym typeface="Arial"/>
              </a:defRPr>
            </a:lvl2pPr>
            <a:lvl3pPr marL="1371600" marR="0" lvl="2" indent="-330200" algn="l" rtl="0">
              <a:lnSpc>
                <a:spcPct val="100000"/>
              </a:lnSpc>
              <a:spcBef>
                <a:spcPts val="600"/>
              </a:spcBef>
              <a:spcAft>
                <a:spcPts val="0"/>
              </a:spcAft>
              <a:buClr>
                <a:schemeClr val="accent2"/>
              </a:buClr>
              <a:buSzPts val="1600"/>
              <a:buFont typeface="Courier New"/>
              <a:buChar char="o"/>
              <a:defRPr sz="1600" b="0" i="0" u="none" strike="noStrike" cap="none">
                <a:solidFill>
                  <a:schemeClr val="lt2"/>
                </a:solidFill>
                <a:latin typeface="Arial"/>
                <a:ea typeface="Arial"/>
                <a:cs typeface="Arial"/>
                <a:sym typeface="Arial"/>
              </a:defRPr>
            </a:lvl3pPr>
            <a:lvl4pPr marL="1828800" marR="0" lvl="3" indent="-317500" algn="l" rtl="0">
              <a:lnSpc>
                <a:spcPct val="100000"/>
              </a:lnSpc>
              <a:spcBef>
                <a:spcPts val="600"/>
              </a:spcBef>
              <a:spcAft>
                <a:spcPts val="0"/>
              </a:spcAft>
              <a:buClr>
                <a:schemeClr val="accent2"/>
              </a:buClr>
              <a:buSzPts val="1400"/>
              <a:buFont typeface="Noto Sans Symbols"/>
              <a:buChar char="▪"/>
              <a:defRPr sz="1400" b="0" i="0" u="none" strike="noStrike" cap="none">
                <a:solidFill>
                  <a:schemeClr val="lt2"/>
                </a:solidFill>
                <a:latin typeface="Arial"/>
                <a:ea typeface="Arial"/>
                <a:cs typeface="Arial"/>
                <a:sym typeface="Arial"/>
              </a:defRPr>
            </a:lvl4pPr>
            <a:lvl5pPr marL="2286000" marR="0" lvl="4" indent="-299720" algn="l" rtl="0">
              <a:lnSpc>
                <a:spcPct val="100000"/>
              </a:lnSpc>
              <a:spcBef>
                <a:spcPts val="600"/>
              </a:spcBef>
              <a:spcAft>
                <a:spcPts val="0"/>
              </a:spcAft>
              <a:buClr>
                <a:schemeClr val="accent2"/>
              </a:buClr>
              <a:buSzPts val="1120"/>
              <a:buFont typeface="Noto Sans Symbols"/>
              <a:buChar char="⮚"/>
              <a:defRPr sz="1400" b="0" i="0" u="none" strike="noStrike" cap="none">
                <a:solidFill>
                  <a:schemeClr val="lt2"/>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3" name="Google Shape;393;g1faef59ef9d_9_0"/>
          <p:cNvSpPr txBox="1">
            <a:spLocks noGrp="1"/>
          </p:cNvSpPr>
          <p:nvPr>
            <p:ph type="ftr" idx="11"/>
          </p:nvPr>
        </p:nvSpPr>
        <p:spPr>
          <a:xfrm>
            <a:off x="1834444" y="6356352"/>
            <a:ext cx="6903157"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94" name="Google Shape;394;g1faef59ef9d_9_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1400"/>
              <a:buFont typeface="Arial"/>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375367"/>
            <a:ext cx="10962800" cy="1023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1pPr>
            <a:lvl2pPr lvl="1">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2pPr>
            <a:lvl3pPr lvl="2">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3pPr>
            <a:lvl4pPr lvl="3">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4pPr>
            <a:lvl5pPr lvl="4">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5pPr>
            <a:lvl6pPr lvl="5">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6pPr>
            <a:lvl7pPr lvl="6">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7pPr>
            <a:lvl8pPr lvl="7">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8pPr>
            <a:lvl9pPr lvl="8">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9pPr>
          </a:lstStyle>
          <a:p>
            <a:endParaRPr/>
          </a:p>
        </p:txBody>
      </p:sp>
      <p:sp>
        <p:nvSpPr>
          <p:cNvPr id="7" name="Google Shape;7;p1"/>
          <p:cNvSpPr txBox="1">
            <a:spLocks noGrp="1"/>
          </p:cNvSpPr>
          <p:nvPr>
            <p:ph type="body" idx="1"/>
          </p:nvPr>
        </p:nvSpPr>
        <p:spPr>
          <a:xfrm>
            <a:off x="629200" y="1644367"/>
            <a:ext cx="10962800" cy="3613600"/>
          </a:xfrm>
          <a:prstGeom prst="rect">
            <a:avLst/>
          </a:prstGeom>
          <a:noFill/>
          <a:ln>
            <a:noFill/>
          </a:ln>
        </p:spPr>
        <p:txBody>
          <a:bodyPr spcFirstLastPara="1" wrap="square" lIns="91425" tIns="91425" rIns="91425" bIns="91425" anchor="t" anchorCtr="0">
            <a:noAutofit/>
          </a:bodyPr>
          <a:lstStyle>
            <a:lvl1pPr marL="457200" lvl="0" indent="-381000">
              <a:lnSpc>
                <a:spcPct val="100000"/>
              </a:lnSpc>
              <a:spcBef>
                <a:spcPts val="0"/>
              </a:spcBef>
              <a:spcAft>
                <a:spcPts val="0"/>
              </a:spcAft>
              <a:buClr>
                <a:srgbClr val="FFFFFF"/>
              </a:buClr>
              <a:buSzPts val="2400"/>
              <a:buFont typeface="Lato"/>
              <a:buChar char="●"/>
              <a:defRPr sz="2400">
                <a:solidFill>
                  <a:srgbClr val="FFFFFF"/>
                </a:solidFill>
                <a:latin typeface="Lato"/>
                <a:ea typeface="Lato"/>
                <a:cs typeface="Lato"/>
                <a:sym typeface="Lato"/>
              </a:defRPr>
            </a:lvl1pPr>
            <a:lvl2pPr marL="914400" lvl="1" indent="-361950">
              <a:lnSpc>
                <a:spcPct val="100000"/>
              </a:lnSpc>
              <a:spcBef>
                <a:spcPts val="1600"/>
              </a:spcBef>
              <a:spcAft>
                <a:spcPts val="0"/>
              </a:spcAft>
              <a:buClr>
                <a:srgbClr val="FFFFFF"/>
              </a:buClr>
              <a:buSzPts val="2100"/>
              <a:buFont typeface="Lato"/>
              <a:buChar char="○"/>
              <a:defRPr sz="2100">
                <a:solidFill>
                  <a:srgbClr val="FFFFFF"/>
                </a:solidFill>
                <a:latin typeface="Lato"/>
                <a:ea typeface="Lato"/>
                <a:cs typeface="Lato"/>
                <a:sym typeface="Lato"/>
              </a:defRPr>
            </a:lvl2pPr>
            <a:lvl3pPr marL="1371600" lvl="2" indent="-342900">
              <a:lnSpc>
                <a:spcPct val="100000"/>
              </a:lnSpc>
              <a:spcBef>
                <a:spcPts val="1600"/>
              </a:spcBef>
              <a:spcAft>
                <a:spcPts val="0"/>
              </a:spcAft>
              <a:buClr>
                <a:srgbClr val="FFFFFF"/>
              </a:buClr>
              <a:buSzPts val="1800"/>
              <a:buFont typeface="Lato"/>
              <a:buChar char="■"/>
              <a:defRPr sz="1800">
                <a:solidFill>
                  <a:srgbClr val="FFFFFF"/>
                </a:solidFill>
                <a:latin typeface="Lato"/>
                <a:ea typeface="Lato"/>
                <a:cs typeface="Lato"/>
                <a:sym typeface="Lato"/>
              </a:defRPr>
            </a:lvl3pPr>
            <a:lvl4pPr marL="1828800" lvl="3" indent="-330200">
              <a:lnSpc>
                <a:spcPct val="100000"/>
              </a:lnSpc>
              <a:spcBef>
                <a:spcPts val="1600"/>
              </a:spcBef>
              <a:spcAft>
                <a:spcPts val="0"/>
              </a:spcAft>
              <a:buClr>
                <a:srgbClr val="FFFFFF"/>
              </a:buClr>
              <a:buSzPts val="1600"/>
              <a:buFont typeface="Lato"/>
              <a:buChar char="●"/>
              <a:defRPr sz="1600">
                <a:solidFill>
                  <a:srgbClr val="FFFFFF"/>
                </a:solidFill>
                <a:latin typeface="Lato"/>
                <a:ea typeface="Lato"/>
                <a:cs typeface="Lato"/>
                <a:sym typeface="Lato"/>
              </a:defRPr>
            </a:lvl4pPr>
            <a:lvl5pPr marL="2286000" lvl="4"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5pPr>
            <a:lvl6pPr marL="2743200" lvl="5"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6pPr>
            <a:lvl7pPr marL="3200400" lvl="6"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7pPr>
            <a:lvl8pPr marL="3657600" lvl="7"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8pPr>
            <a:lvl9pPr marL="4114800" lvl="8" indent="-317500">
              <a:lnSpc>
                <a:spcPct val="100000"/>
              </a:lnSpc>
              <a:spcBef>
                <a:spcPts val="1600"/>
              </a:spcBef>
              <a:spcAft>
                <a:spcPts val="1600"/>
              </a:spcAft>
              <a:buClr>
                <a:srgbClr val="FFFFFF"/>
              </a:buClr>
              <a:buSzPts val="1400"/>
              <a:buFont typeface="Lato"/>
              <a:buChar char="■"/>
              <a:defRPr>
                <a:solidFill>
                  <a:srgbClr val="FFFFFF"/>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accent4"/>
                </a:solidFill>
                <a:latin typeface="Roboto"/>
                <a:ea typeface="Roboto"/>
                <a:cs typeface="Roboto"/>
                <a:sym typeface="Roboto"/>
              </a:defRPr>
            </a:lvl1pPr>
            <a:lvl2pPr lvl="1" algn="r">
              <a:buNone/>
              <a:defRPr sz="1333">
                <a:solidFill>
                  <a:schemeClr val="accent4"/>
                </a:solidFill>
                <a:latin typeface="Roboto"/>
                <a:ea typeface="Roboto"/>
                <a:cs typeface="Roboto"/>
                <a:sym typeface="Roboto"/>
              </a:defRPr>
            </a:lvl2pPr>
            <a:lvl3pPr lvl="2" algn="r">
              <a:buNone/>
              <a:defRPr sz="1333">
                <a:solidFill>
                  <a:schemeClr val="accent4"/>
                </a:solidFill>
                <a:latin typeface="Roboto"/>
                <a:ea typeface="Roboto"/>
                <a:cs typeface="Roboto"/>
                <a:sym typeface="Roboto"/>
              </a:defRPr>
            </a:lvl3pPr>
            <a:lvl4pPr lvl="3" algn="r">
              <a:buNone/>
              <a:defRPr sz="1333">
                <a:solidFill>
                  <a:schemeClr val="accent4"/>
                </a:solidFill>
                <a:latin typeface="Roboto"/>
                <a:ea typeface="Roboto"/>
                <a:cs typeface="Roboto"/>
                <a:sym typeface="Roboto"/>
              </a:defRPr>
            </a:lvl4pPr>
            <a:lvl5pPr lvl="4" algn="r">
              <a:buNone/>
              <a:defRPr sz="1333">
                <a:solidFill>
                  <a:schemeClr val="accent4"/>
                </a:solidFill>
                <a:latin typeface="Roboto"/>
                <a:ea typeface="Roboto"/>
                <a:cs typeface="Roboto"/>
                <a:sym typeface="Roboto"/>
              </a:defRPr>
            </a:lvl5pPr>
            <a:lvl6pPr lvl="5" algn="r">
              <a:buNone/>
              <a:defRPr sz="1333">
                <a:solidFill>
                  <a:schemeClr val="accent4"/>
                </a:solidFill>
                <a:latin typeface="Roboto"/>
                <a:ea typeface="Roboto"/>
                <a:cs typeface="Roboto"/>
                <a:sym typeface="Roboto"/>
              </a:defRPr>
            </a:lvl6pPr>
            <a:lvl7pPr lvl="6" algn="r">
              <a:buNone/>
              <a:defRPr sz="1333">
                <a:solidFill>
                  <a:schemeClr val="accent4"/>
                </a:solidFill>
                <a:latin typeface="Roboto"/>
                <a:ea typeface="Roboto"/>
                <a:cs typeface="Roboto"/>
                <a:sym typeface="Roboto"/>
              </a:defRPr>
            </a:lvl7pPr>
            <a:lvl8pPr lvl="7" algn="r">
              <a:buNone/>
              <a:defRPr sz="1333">
                <a:solidFill>
                  <a:schemeClr val="accent4"/>
                </a:solidFill>
                <a:latin typeface="Roboto"/>
                <a:ea typeface="Roboto"/>
                <a:cs typeface="Roboto"/>
                <a:sym typeface="Roboto"/>
              </a:defRPr>
            </a:lvl8pPr>
            <a:lvl9pPr lvl="8" algn="r">
              <a:buNone/>
              <a:defRPr sz="1333">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8174286"/>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0B16B-851A-ED40-9FD2-D19758FDBA22}" type="datetimeFigureOut">
              <a:rPr lang="en-US" smtClean="0"/>
              <a:t>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C9ECD-CEFD-1346-900B-11607705B110}" type="slidenum">
              <a:rPr lang="en-US" smtClean="0"/>
              <a:t>‹#›</a:t>
            </a:fld>
            <a:endParaRPr lang="en-US"/>
          </a:p>
        </p:txBody>
      </p:sp>
    </p:spTree>
    <p:extLst>
      <p:ext uri="{BB962C8B-B14F-4D97-AF65-F5344CB8AC3E}">
        <p14:creationId xmlns:p14="http://schemas.microsoft.com/office/powerpoint/2010/main" val="45063191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8423-E84B-418B-A55D-76EF548789F1}" type="datetime1">
              <a:rPr lang="en-US" smtClean="0"/>
              <a:t>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A5CEB-E42D-46C1-A9C7-4CA2377931A6}" type="slidenum">
              <a:rPr lang="en-US" smtClean="0"/>
              <a:t>‹#›</a:t>
            </a:fld>
            <a:endParaRPr lang="en-US"/>
          </a:p>
        </p:txBody>
      </p:sp>
    </p:spTree>
    <p:extLst>
      <p:ext uri="{BB962C8B-B14F-4D97-AF65-F5344CB8AC3E}">
        <p14:creationId xmlns:p14="http://schemas.microsoft.com/office/powerpoint/2010/main" val="130497795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gif"/></Relationships>
</file>

<file path=ppt/slides/_rels/slide5.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21" Type="http://schemas.openxmlformats.org/officeDocument/2006/relationships/image" Target="../media/image44.png"/><Relationship Id="rId34" Type="http://schemas.openxmlformats.org/officeDocument/2006/relationships/image" Target="../media/image57.jp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jpg"/><Relationship Id="rId33" Type="http://schemas.openxmlformats.org/officeDocument/2006/relationships/image" Target="../media/image56.jpg"/><Relationship Id="rId38" Type="http://schemas.openxmlformats.org/officeDocument/2006/relationships/image" Target="../media/image61.png"/><Relationship Id="rId2" Type="http://schemas.openxmlformats.org/officeDocument/2006/relationships/slideLayout" Target="../slideLayouts/slideLayout56.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jpg"/><Relationship Id="rId1" Type="http://schemas.openxmlformats.org/officeDocument/2006/relationships/themeOverride" Target="../theme/themeOverride1.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jp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jp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jpg"/><Relationship Id="rId30" Type="http://schemas.openxmlformats.org/officeDocument/2006/relationships/image" Target="../media/image53.png"/><Relationship Id="rId35" Type="http://schemas.openxmlformats.org/officeDocument/2006/relationships/image" Target="../media/image58.jpg"/><Relationship Id="rId8" Type="http://schemas.openxmlformats.org/officeDocument/2006/relationships/image" Target="../media/image31.png"/><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56.xml"/><Relationship Id="rId6" Type="http://schemas.openxmlformats.org/officeDocument/2006/relationships/image" Target="../media/image66.png"/><Relationship Id="rId5" Type="http://schemas.openxmlformats.org/officeDocument/2006/relationships/image" Target="../media/image65.sv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svg"/></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73.png"/><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hyperlink" Target="https://udlguidelines.cast.org/action-expression/executive-functions/goal-setting/goal-setting"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hyperlink" Target="https://udlguidelines.cast.org/action-expression/executive-functions/monitoring-progress/monitoring-progress" TargetMode="External"/><Relationship Id="rId5" Type="http://schemas.openxmlformats.org/officeDocument/2006/relationships/hyperlink" Target="https://udlguidelines.cast.org/action-expression/executive-functions/information-resources/information-resources" TargetMode="External"/><Relationship Id="rId4" Type="http://schemas.openxmlformats.org/officeDocument/2006/relationships/hyperlink" Target="https://udlguidelines.cast.org/action-expression/executive-functions/strategy-development/strategy-develop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1faef59ef9d_9_46"/>
          <p:cNvSpPr txBox="1">
            <a:spLocks noGrp="1"/>
          </p:cNvSpPr>
          <p:nvPr>
            <p:ph type="ctrTitle"/>
          </p:nvPr>
        </p:nvSpPr>
        <p:spPr>
          <a:xfrm>
            <a:off x="422725" y="1845400"/>
            <a:ext cx="11769275" cy="2317200"/>
          </a:xfrm>
          <a:prstGeom prst="rect">
            <a:avLst/>
          </a:prstGeom>
          <a:noFill/>
          <a:ln>
            <a:noFill/>
          </a:ln>
        </p:spPr>
        <p:txBody>
          <a:bodyPr spcFirstLastPara="1" wrap="square" lIns="121825" tIns="60900" rIns="121825" bIns="60900" anchor="ctr" anchorCtr="0">
            <a:noAutofit/>
          </a:bodyPr>
          <a:lstStyle/>
          <a:p>
            <a:pPr marL="0" lvl="0" indent="0" algn="l" rtl="0">
              <a:lnSpc>
                <a:spcPct val="100000"/>
              </a:lnSpc>
              <a:spcBef>
                <a:spcPts val="0"/>
              </a:spcBef>
              <a:spcAft>
                <a:spcPts val="0"/>
              </a:spcAft>
              <a:buClr>
                <a:schemeClr val="dk1"/>
              </a:buClr>
              <a:buSzPts val="1100"/>
              <a:buNone/>
            </a:pPr>
            <a:r>
              <a:rPr lang="en" dirty="0">
                <a:solidFill>
                  <a:schemeClr val="dk2"/>
                </a:solidFill>
              </a:rPr>
              <a:t>Learning to Read: Applying Universal Design for Learning</a:t>
            </a:r>
            <a:br>
              <a:rPr lang="en" dirty="0">
                <a:solidFill>
                  <a:schemeClr val="dk2"/>
                </a:solidFill>
              </a:rPr>
            </a:br>
            <a:r>
              <a:rPr lang="en" sz="2400" dirty="0">
                <a:solidFill>
                  <a:schemeClr val="dk2"/>
                </a:solidFill>
              </a:rPr>
              <a:t>Co-Sponsored by The Emily Hall Tremaine Foundation</a:t>
            </a:r>
            <a:endParaRPr sz="2400" i="1" dirty="0">
              <a:solidFill>
                <a:schemeClr val="lt2"/>
              </a:solidFill>
            </a:endParaRPr>
          </a:p>
        </p:txBody>
      </p:sp>
      <p:sp>
        <p:nvSpPr>
          <p:cNvPr id="517" name="Google Shape;517;g1faef59ef9d_9_46"/>
          <p:cNvSpPr txBox="1"/>
          <p:nvPr/>
        </p:nvSpPr>
        <p:spPr>
          <a:xfrm>
            <a:off x="505325" y="3820771"/>
            <a:ext cx="10749600" cy="522282"/>
          </a:xfrm>
          <a:prstGeom prst="rect">
            <a:avLst/>
          </a:prstGeom>
          <a:noFill/>
          <a:ln>
            <a:noFill/>
          </a:ln>
        </p:spPr>
        <p:txBody>
          <a:bodyPr spcFirstLastPara="1" wrap="square" lIns="91400" tIns="45700" rIns="91400" bIns="45700" anchor="t" anchorCtr="0">
            <a:spAutoFit/>
          </a:bodyPr>
          <a:lstStyle/>
          <a:p>
            <a:pPr marL="0" marR="0" lvl="0" indent="0" algn="l" rtl="0">
              <a:lnSpc>
                <a:spcPct val="131250"/>
              </a:lnSpc>
              <a:spcBef>
                <a:spcPts val="0"/>
              </a:spcBef>
              <a:spcAft>
                <a:spcPts val="0"/>
              </a:spcAft>
              <a:buClr>
                <a:srgbClr val="000000"/>
              </a:buClr>
              <a:buSzPts val="1600"/>
              <a:buFont typeface="Arial"/>
              <a:buNone/>
            </a:pPr>
            <a:r>
              <a:rPr lang="en" sz="2133" b="0" i="0" u="none" strike="noStrike" cap="none" dirty="0">
                <a:solidFill>
                  <a:srgbClr val="44439B"/>
                </a:solidFill>
                <a:latin typeface="Arial"/>
                <a:ea typeface="Arial"/>
                <a:cs typeface="Arial"/>
                <a:sym typeface="Arial"/>
              </a:rPr>
              <a:t>February 7, 2023</a:t>
            </a:r>
            <a:endParaRPr sz="2133" b="0" i="0" u="none" strike="noStrike" cap="none" dirty="0">
              <a:solidFill>
                <a:srgbClr val="44439B"/>
              </a:solidFill>
              <a:latin typeface="Arial"/>
              <a:ea typeface="Arial"/>
              <a:cs typeface="Arial"/>
              <a:sym typeface="Arial"/>
            </a:endParaRPr>
          </a:p>
        </p:txBody>
      </p:sp>
      <p:sp>
        <p:nvSpPr>
          <p:cNvPr id="518" name="Google Shape;518;g1faef59ef9d_9_46"/>
          <p:cNvSpPr txBox="1"/>
          <p:nvPr/>
        </p:nvSpPr>
        <p:spPr>
          <a:xfrm>
            <a:off x="957412" y="6400829"/>
            <a:ext cx="8762925" cy="619583"/>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44439B"/>
              </a:buClr>
              <a:buSzPts val="1000"/>
              <a:buFont typeface="Arial"/>
              <a:buNone/>
            </a:pPr>
            <a:r>
              <a:rPr lang="en" sz="1333" b="0" i="0" u="none" strike="noStrike" cap="none">
                <a:solidFill>
                  <a:srgbClr val="44439B"/>
                </a:solidFill>
                <a:latin typeface="Arial"/>
                <a:ea typeface="Arial"/>
                <a:cs typeface="Arial"/>
                <a:sym typeface="Arial"/>
              </a:rPr>
              <a:t>gradelevelreading.net    @readingby3rd    #GLReading    #LearningTuesdays    #BrightSpotsSilverLinings</a:t>
            </a:r>
            <a:endParaRPr sz="1333" b="0" i="0" u="none" strike="noStrike" cap="none">
              <a:solidFill>
                <a:srgbClr val="44439B"/>
              </a:solidFill>
              <a:latin typeface="Arial"/>
              <a:ea typeface="Arial"/>
              <a:cs typeface="Arial"/>
              <a:sym typeface="Arial"/>
            </a:endParaRPr>
          </a:p>
        </p:txBody>
      </p:sp>
      <p:sp>
        <p:nvSpPr>
          <p:cNvPr id="3" name="TextBox 2">
            <a:extLst>
              <a:ext uri="{FF2B5EF4-FFF2-40B4-BE49-F238E27FC236}">
                <a16:creationId xmlns:a16="http://schemas.microsoft.com/office/drawing/2014/main" id="{5F3F97B4-A435-6C4E-7102-AAF691AC78AB}"/>
              </a:ext>
            </a:extLst>
          </p:cNvPr>
          <p:cNvSpPr txBox="1"/>
          <p:nvPr/>
        </p:nvSpPr>
        <p:spPr>
          <a:xfrm>
            <a:off x="3071061" y="3359333"/>
            <a:ext cx="6142120" cy="307777"/>
          </a:xfrm>
          <a:prstGeom prst="rect">
            <a:avLst/>
          </a:prstGeom>
          <a:noFill/>
        </p:spPr>
        <p:txBody>
          <a:bodyPr wrap="square">
            <a:spAutoFit/>
          </a:bodyPr>
          <a:lstStyle/>
          <a:p>
            <a:r>
              <a:rPr lang="en-US" b="0" i="0" u="none" strike="noStrike" dirty="0">
                <a:solidFill>
                  <a:srgbClr val="000000"/>
                </a:solidFill>
                <a:effectLst/>
              </a:rPr>
              <a:t>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2" descr="The goal is expert learners who are purposeful and motivated; resourceful and knowledgeable; and strategic and goal directed."/>
          <p:cNvPicPr preferRelativeResize="0"/>
          <p:nvPr/>
        </p:nvPicPr>
        <p:blipFill rotWithShape="1">
          <a:blip r:embed="rId3">
            <a:alphaModFix/>
          </a:blip>
          <a:srcRect l="3898" r="2389"/>
          <a:stretch/>
        </p:blipFill>
        <p:spPr>
          <a:xfrm>
            <a:off x="1180934" y="5194467"/>
            <a:ext cx="10909767" cy="1663533"/>
          </a:xfrm>
          <a:prstGeom prst="rect">
            <a:avLst/>
          </a:prstGeom>
          <a:noFill/>
          <a:ln>
            <a:noFill/>
          </a:ln>
        </p:spPr>
      </p:pic>
      <p:pic>
        <p:nvPicPr>
          <p:cNvPr id="299" name="Google Shape;299;p42" descr="Chart showing the characteristics of expert learners. Image is linked to a slide that is accessible with a screen reader.">
            <a:hlinkClick r:id="rId4" action="ppaction://hlinksldjump"/>
          </p:cNvPr>
          <p:cNvPicPr preferRelativeResize="0"/>
          <p:nvPr/>
        </p:nvPicPr>
        <p:blipFill rotWithShape="1">
          <a:blip r:embed="rId5">
            <a:alphaModFix/>
          </a:blip>
          <a:srcRect t="15749" b="6821"/>
          <a:stretch/>
        </p:blipFill>
        <p:spPr>
          <a:xfrm>
            <a:off x="1229733" y="266634"/>
            <a:ext cx="10860960" cy="5613199"/>
          </a:xfrm>
          <a:prstGeom prst="rect">
            <a:avLst/>
          </a:prstGeom>
          <a:noFill/>
          <a:ln>
            <a:noFill/>
          </a:ln>
        </p:spPr>
      </p:pic>
      <p:sp>
        <p:nvSpPr>
          <p:cNvPr id="300" name="Google Shape;300;p42"/>
          <p:cNvSpPr txBox="1">
            <a:spLocks noGrp="1"/>
          </p:cNvSpPr>
          <p:nvPr>
            <p:ph type="title"/>
          </p:nvPr>
        </p:nvSpPr>
        <p:spPr>
          <a:xfrm rot="-5400000">
            <a:off x="-1885633" y="2533533"/>
            <a:ext cx="4554000" cy="931200"/>
          </a:xfrm>
          <a:prstGeom prst="rect">
            <a:avLst/>
          </a:prstGeom>
        </p:spPr>
        <p:txBody>
          <a:bodyPr spcFirstLastPara="1" wrap="square" lIns="121900" tIns="121900" rIns="121900" bIns="121900" anchor="b" anchorCtr="0">
            <a:noAutofit/>
          </a:bodyPr>
          <a:lstStyle/>
          <a:p>
            <a:r>
              <a:rPr lang="en">
                <a:solidFill>
                  <a:srgbClr val="F3F3F3"/>
                </a:solidFill>
              </a:rPr>
              <a:t>Expert Learning</a:t>
            </a:r>
            <a:endParaRPr>
              <a:solidFill>
                <a:srgbClr val="F3F3F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304"/>
        <p:cNvGrpSpPr/>
        <p:nvPr/>
      </p:nvGrpSpPr>
      <p:grpSpPr>
        <a:xfrm>
          <a:off x="0" y="0"/>
          <a:ext cx="0" cy="0"/>
          <a:chOff x="0" y="0"/>
          <a:chExt cx="0" cy="0"/>
        </a:xfrm>
      </p:grpSpPr>
      <p:sp>
        <p:nvSpPr>
          <p:cNvPr id="305" name="Google Shape;305;p43"/>
          <p:cNvSpPr txBox="1">
            <a:spLocks noGrp="1"/>
          </p:cNvSpPr>
          <p:nvPr>
            <p:ph type="body" idx="1"/>
          </p:nvPr>
        </p:nvSpPr>
        <p:spPr>
          <a:xfrm>
            <a:off x="8357133" y="1644367"/>
            <a:ext cx="3684800" cy="4651600"/>
          </a:xfrm>
          <a:prstGeom prst="rect">
            <a:avLst/>
          </a:prstGeom>
        </p:spPr>
        <p:txBody>
          <a:bodyPr spcFirstLastPara="1" wrap="square" lIns="121900" tIns="121900" rIns="121900" bIns="121900" anchor="t" anchorCtr="0">
            <a:noAutofit/>
          </a:bodyPr>
          <a:lstStyle/>
          <a:p>
            <a:pPr marL="0" indent="0" algn="ctr">
              <a:buNone/>
            </a:pPr>
            <a:r>
              <a:rPr lang="en" sz="1867" b="1"/>
              <a:t>Action &amp; Expression Network</a:t>
            </a:r>
            <a:endParaRPr sz="1867" b="1"/>
          </a:p>
          <a:p>
            <a:pPr marL="0" indent="0">
              <a:buNone/>
            </a:pPr>
            <a:r>
              <a:rPr lang="en" sz="1600"/>
              <a:t>Strategic and Goal-Directed learners:</a:t>
            </a:r>
            <a:endParaRPr sz="1600"/>
          </a:p>
          <a:p>
            <a:pPr marL="0" indent="-177796">
              <a:spcBef>
                <a:spcPts val="1333"/>
              </a:spcBef>
              <a:buClr>
                <a:srgbClr val="000000"/>
              </a:buClr>
              <a:buSzPts val="1200"/>
            </a:pPr>
            <a:r>
              <a:rPr lang="en" sz="1600">
                <a:solidFill>
                  <a:srgbClr val="000000"/>
                </a:solidFill>
              </a:rPr>
              <a:t>Formulate plans for learning</a:t>
            </a:r>
            <a:endParaRPr sz="1600">
              <a:solidFill>
                <a:srgbClr val="000000"/>
              </a:solidFill>
            </a:endParaRPr>
          </a:p>
          <a:p>
            <a:pPr marL="0" indent="-177796">
              <a:spcBef>
                <a:spcPts val="1333"/>
              </a:spcBef>
              <a:buClr>
                <a:srgbClr val="000000"/>
              </a:buClr>
              <a:buSzPts val="1200"/>
            </a:pPr>
            <a:r>
              <a:rPr lang="en" sz="1600">
                <a:solidFill>
                  <a:srgbClr val="000000"/>
                </a:solidFill>
              </a:rPr>
              <a:t>Devise effective strategies and tactics to optimize learning</a:t>
            </a:r>
            <a:endParaRPr sz="1600">
              <a:solidFill>
                <a:srgbClr val="000000"/>
              </a:solidFill>
            </a:endParaRPr>
          </a:p>
          <a:p>
            <a:pPr marL="0" indent="-177796">
              <a:spcBef>
                <a:spcPts val="1333"/>
              </a:spcBef>
              <a:buClr>
                <a:srgbClr val="000000"/>
              </a:buClr>
              <a:buSzPts val="1200"/>
            </a:pPr>
            <a:r>
              <a:rPr lang="en" sz="1600">
                <a:solidFill>
                  <a:srgbClr val="000000"/>
                </a:solidFill>
              </a:rPr>
              <a:t>Organize resources and tools to facilitate learning</a:t>
            </a:r>
            <a:endParaRPr sz="1600">
              <a:solidFill>
                <a:srgbClr val="000000"/>
              </a:solidFill>
            </a:endParaRPr>
          </a:p>
          <a:p>
            <a:pPr marL="0" indent="-177796">
              <a:spcBef>
                <a:spcPts val="1333"/>
              </a:spcBef>
              <a:buClr>
                <a:srgbClr val="000000"/>
              </a:buClr>
              <a:buSzPts val="1200"/>
            </a:pPr>
            <a:r>
              <a:rPr lang="en" sz="1600">
                <a:solidFill>
                  <a:srgbClr val="000000"/>
                </a:solidFill>
              </a:rPr>
              <a:t>Monitor their progress </a:t>
            </a:r>
            <a:endParaRPr sz="1600">
              <a:solidFill>
                <a:srgbClr val="000000"/>
              </a:solidFill>
            </a:endParaRPr>
          </a:p>
          <a:p>
            <a:pPr marL="0" indent="-177796">
              <a:spcBef>
                <a:spcPts val="1333"/>
              </a:spcBef>
              <a:buClr>
                <a:srgbClr val="000000"/>
              </a:buClr>
              <a:buSzPts val="1200"/>
            </a:pPr>
            <a:r>
              <a:rPr lang="en" sz="1600">
                <a:solidFill>
                  <a:srgbClr val="000000"/>
                </a:solidFill>
              </a:rPr>
              <a:t>Recognize their strengths and weaknesses as learners</a:t>
            </a:r>
            <a:endParaRPr sz="1600">
              <a:solidFill>
                <a:srgbClr val="000000"/>
              </a:solidFill>
            </a:endParaRPr>
          </a:p>
          <a:p>
            <a:pPr marL="0" indent="-177796">
              <a:spcBef>
                <a:spcPts val="1333"/>
              </a:spcBef>
              <a:spcAft>
                <a:spcPts val="1333"/>
              </a:spcAft>
              <a:buClr>
                <a:srgbClr val="000000"/>
              </a:buClr>
              <a:buSzPts val="1200"/>
            </a:pPr>
            <a:r>
              <a:rPr lang="en" sz="1600">
                <a:solidFill>
                  <a:srgbClr val="000000"/>
                </a:solidFill>
              </a:rPr>
              <a:t>Abandon plans and strategies that are ineffective </a:t>
            </a:r>
            <a:endParaRPr sz="1600"/>
          </a:p>
        </p:txBody>
      </p:sp>
      <p:sp>
        <p:nvSpPr>
          <p:cNvPr id="306" name="Google Shape;306;p43"/>
          <p:cNvSpPr txBox="1">
            <a:spLocks noGrp="1"/>
          </p:cNvSpPr>
          <p:nvPr>
            <p:ph type="title"/>
          </p:nvPr>
        </p:nvSpPr>
        <p:spPr>
          <a:xfrm>
            <a:off x="629200" y="172167"/>
            <a:ext cx="10962800" cy="1023600"/>
          </a:xfrm>
          <a:prstGeom prst="rect">
            <a:avLst/>
          </a:prstGeom>
        </p:spPr>
        <p:txBody>
          <a:bodyPr spcFirstLastPara="1" wrap="square" lIns="121900" tIns="121900" rIns="121900" bIns="121900" anchor="b" anchorCtr="0">
            <a:noAutofit/>
          </a:bodyPr>
          <a:lstStyle/>
          <a:p>
            <a:r>
              <a:rPr lang="en"/>
              <a:t>Expert Learner Characteristics --A11y</a:t>
            </a:r>
            <a:endParaRPr/>
          </a:p>
        </p:txBody>
      </p:sp>
      <p:sp>
        <p:nvSpPr>
          <p:cNvPr id="307" name="Google Shape;307;p43"/>
          <p:cNvSpPr txBox="1">
            <a:spLocks noGrp="1"/>
          </p:cNvSpPr>
          <p:nvPr>
            <p:ph type="body" idx="2"/>
          </p:nvPr>
        </p:nvSpPr>
        <p:spPr>
          <a:xfrm>
            <a:off x="412233" y="1644367"/>
            <a:ext cx="3524800" cy="4651600"/>
          </a:xfrm>
          <a:prstGeom prst="rect">
            <a:avLst/>
          </a:prstGeom>
        </p:spPr>
        <p:txBody>
          <a:bodyPr spcFirstLastPara="1" wrap="square" lIns="121900" tIns="121900" rIns="121900" bIns="121900" anchor="t" anchorCtr="0">
            <a:noAutofit/>
          </a:bodyPr>
          <a:lstStyle/>
          <a:p>
            <a:pPr marL="0" indent="0" algn="ctr">
              <a:buNone/>
            </a:pPr>
            <a:r>
              <a:rPr lang="en" sz="1733" b="1">
                <a:solidFill>
                  <a:srgbClr val="000000"/>
                </a:solidFill>
              </a:rPr>
              <a:t>E</a:t>
            </a:r>
            <a:r>
              <a:rPr lang="en" sz="1867" b="1">
                <a:solidFill>
                  <a:srgbClr val="000000"/>
                </a:solidFill>
              </a:rPr>
              <a:t>ngagement Network</a:t>
            </a:r>
            <a:endParaRPr sz="1867" b="1">
              <a:solidFill>
                <a:srgbClr val="000000"/>
              </a:solidFill>
            </a:endParaRPr>
          </a:p>
          <a:p>
            <a:pPr marL="0" indent="0">
              <a:buNone/>
            </a:pPr>
            <a:r>
              <a:rPr lang="en" sz="1600">
                <a:solidFill>
                  <a:srgbClr val="000000"/>
                </a:solidFill>
              </a:rPr>
              <a:t>Purposeful and Motivated learners:</a:t>
            </a:r>
            <a:endParaRPr sz="1600">
              <a:solidFill>
                <a:srgbClr val="000000"/>
              </a:solidFill>
            </a:endParaRPr>
          </a:p>
          <a:p>
            <a:pPr marL="0" indent="-177796">
              <a:spcBef>
                <a:spcPts val="1333"/>
              </a:spcBef>
              <a:buClr>
                <a:srgbClr val="000000"/>
              </a:buClr>
              <a:buSzPts val="1200"/>
            </a:pPr>
            <a:r>
              <a:rPr lang="en" sz="1600">
                <a:solidFill>
                  <a:srgbClr val="000000"/>
                </a:solidFill>
              </a:rPr>
              <a:t>Are eager for new learning and are motivated by the mastery of learning itself</a:t>
            </a:r>
            <a:endParaRPr sz="1600">
              <a:solidFill>
                <a:srgbClr val="000000"/>
              </a:solidFill>
            </a:endParaRPr>
          </a:p>
          <a:p>
            <a:pPr marL="0" indent="-177796">
              <a:spcBef>
                <a:spcPts val="1333"/>
              </a:spcBef>
              <a:buClr>
                <a:srgbClr val="000000"/>
              </a:buClr>
              <a:buSzPts val="1200"/>
            </a:pPr>
            <a:r>
              <a:rPr lang="en" sz="1600">
                <a:solidFill>
                  <a:srgbClr val="000000"/>
                </a:solidFill>
              </a:rPr>
              <a:t>Are goal-directed in their learning</a:t>
            </a:r>
            <a:endParaRPr sz="1600">
              <a:solidFill>
                <a:srgbClr val="000000"/>
              </a:solidFill>
            </a:endParaRPr>
          </a:p>
          <a:p>
            <a:pPr marL="0" indent="-177796">
              <a:spcBef>
                <a:spcPts val="1333"/>
              </a:spcBef>
              <a:buClr>
                <a:srgbClr val="000000"/>
              </a:buClr>
              <a:buSzPts val="1200"/>
            </a:pPr>
            <a:r>
              <a:rPr lang="en" sz="1600">
                <a:solidFill>
                  <a:srgbClr val="000000"/>
                </a:solidFill>
              </a:rPr>
              <a:t>Know how to set challenging learning goals for themselves</a:t>
            </a:r>
            <a:endParaRPr sz="1600">
              <a:solidFill>
                <a:srgbClr val="000000"/>
              </a:solidFill>
            </a:endParaRPr>
          </a:p>
          <a:p>
            <a:pPr marL="0" indent="-177796">
              <a:spcBef>
                <a:spcPts val="1333"/>
              </a:spcBef>
              <a:buClr>
                <a:srgbClr val="000000"/>
              </a:buClr>
              <a:buSzPts val="1200"/>
            </a:pPr>
            <a:r>
              <a:rPr lang="en" sz="1600">
                <a:solidFill>
                  <a:srgbClr val="000000"/>
                </a:solidFill>
              </a:rPr>
              <a:t>Know how to sustain the effort and resilience that reaching those goals will require</a:t>
            </a:r>
            <a:endParaRPr sz="1600">
              <a:solidFill>
                <a:srgbClr val="000000"/>
              </a:solidFill>
            </a:endParaRPr>
          </a:p>
          <a:p>
            <a:pPr marL="0" indent="-177796">
              <a:spcBef>
                <a:spcPts val="1333"/>
              </a:spcBef>
              <a:spcAft>
                <a:spcPts val="1333"/>
              </a:spcAft>
              <a:buClr>
                <a:srgbClr val="000000"/>
              </a:buClr>
              <a:buSzPts val="1200"/>
            </a:pPr>
            <a:r>
              <a:rPr lang="en" sz="1600">
                <a:solidFill>
                  <a:srgbClr val="000000"/>
                </a:solidFill>
              </a:rPr>
              <a:t>Monitor and regulate emotional reactions that would be impediments or distractions to successful learning</a:t>
            </a:r>
            <a:endParaRPr sz="1600"/>
          </a:p>
        </p:txBody>
      </p:sp>
      <p:sp>
        <p:nvSpPr>
          <p:cNvPr id="308" name="Google Shape;308;p43"/>
          <p:cNvSpPr txBox="1">
            <a:spLocks noGrp="1"/>
          </p:cNvSpPr>
          <p:nvPr>
            <p:ph type="body" idx="3"/>
          </p:nvPr>
        </p:nvSpPr>
        <p:spPr>
          <a:xfrm>
            <a:off x="4185684" y="1644367"/>
            <a:ext cx="3922800" cy="4651600"/>
          </a:xfrm>
          <a:prstGeom prst="rect">
            <a:avLst/>
          </a:prstGeom>
        </p:spPr>
        <p:txBody>
          <a:bodyPr spcFirstLastPara="1" wrap="square" lIns="121900" tIns="121900" rIns="121900" bIns="121900" anchor="t" anchorCtr="0">
            <a:noAutofit/>
          </a:bodyPr>
          <a:lstStyle/>
          <a:p>
            <a:pPr marL="0" indent="0" algn="ctr">
              <a:buNone/>
            </a:pPr>
            <a:r>
              <a:rPr lang="en" sz="1867" b="1">
                <a:solidFill>
                  <a:srgbClr val="000000"/>
                </a:solidFill>
              </a:rPr>
              <a:t>Representation Network</a:t>
            </a:r>
            <a:endParaRPr sz="1867" b="1">
              <a:solidFill>
                <a:srgbClr val="000000"/>
              </a:solidFill>
            </a:endParaRPr>
          </a:p>
          <a:p>
            <a:pPr marL="0" indent="0">
              <a:buNone/>
            </a:pPr>
            <a:r>
              <a:rPr lang="en" sz="1600">
                <a:solidFill>
                  <a:srgbClr val="000000"/>
                </a:solidFill>
              </a:rPr>
              <a:t>Resourceful and Knowledgeable learners:</a:t>
            </a:r>
            <a:endParaRPr sz="1600">
              <a:solidFill>
                <a:srgbClr val="000000"/>
              </a:solidFill>
            </a:endParaRPr>
          </a:p>
          <a:p>
            <a:pPr marL="152396" indent="-177796">
              <a:spcBef>
                <a:spcPts val="1333"/>
              </a:spcBef>
              <a:buClr>
                <a:srgbClr val="000000"/>
              </a:buClr>
              <a:buSzPts val="1200"/>
            </a:pPr>
            <a:r>
              <a:rPr lang="en" sz="1600">
                <a:solidFill>
                  <a:srgbClr val="000000"/>
                </a:solidFill>
              </a:rPr>
              <a:t>Consider prior knowledge when  learning  (Make connections to prior learning experiences)</a:t>
            </a:r>
            <a:endParaRPr sz="1600">
              <a:solidFill>
                <a:srgbClr val="000000"/>
              </a:solidFill>
            </a:endParaRPr>
          </a:p>
          <a:p>
            <a:pPr marL="152396" indent="-177796">
              <a:spcBef>
                <a:spcPts val="1333"/>
              </a:spcBef>
              <a:buClr>
                <a:srgbClr val="000000"/>
              </a:buClr>
              <a:buSzPts val="1200"/>
            </a:pPr>
            <a:r>
              <a:rPr lang="en" sz="1600">
                <a:solidFill>
                  <a:srgbClr val="000000"/>
                </a:solidFill>
              </a:rPr>
              <a:t>Activate that prior knowledge to identify, organize, prioritize and assimilate new information</a:t>
            </a:r>
            <a:endParaRPr sz="1600">
              <a:solidFill>
                <a:srgbClr val="000000"/>
              </a:solidFill>
            </a:endParaRPr>
          </a:p>
          <a:p>
            <a:pPr marL="152396" indent="-177796">
              <a:spcBef>
                <a:spcPts val="1333"/>
              </a:spcBef>
              <a:buClr>
                <a:srgbClr val="000000"/>
              </a:buClr>
              <a:buSzPts val="1200"/>
            </a:pPr>
            <a:r>
              <a:rPr lang="en" sz="1600">
                <a:solidFill>
                  <a:srgbClr val="000000"/>
                </a:solidFill>
              </a:rPr>
              <a:t>Recognize the tools and resources that would help find structure and remember new information</a:t>
            </a:r>
            <a:endParaRPr sz="1600">
              <a:solidFill>
                <a:srgbClr val="000000"/>
              </a:solidFill>
            </a:endParaRPr>
          </a:p>
          <a:p>
            <a:pPr marL="152396" indent="-177796">
              <a:spcBef>
                <a:spcPts val="1333"/>
              </a:spcBef>
              <a:spcAft>
                <a:spcPts val="1333"/>
              </a:spcAft>
              <a:buClr>
                <a:srgbClr val="000000"/>
              </a:buClr>
              <a:buSzPts val="1200"/>
            </a:pPr>
            <a:r>
              <a:rPr lang="en" sz="1600">
                <a:solidFill>
                  <a:srgbClr val="000000"/>
                </a:solidFill>
              </a:rPr>
              <a:t>Know how to transform new information into meaningful and usable knowledge</a:t>
            </a:r>
            <a:endParaRPr sz="2933"/>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g1d92f812204_0_114" descr="slides wide.pdf"/>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729" name="Google Shape;729;g1d92f812204_0_114"/>
          <p:cNvSpPr txBox="1"/>
          <p:nvPr/>
        </p:nvSpPr>
        <p:spPr>
          <a:xfrm>
            <a:off x="1218563" y="2810564"/>
            <a:ext cx="10692000" cy="1236900"/>
          </a:xfrm>
          <a:prstGeom prst="rect">
            <a:avLst/>
          </a:prstGeom>
          <a:noFill/>
          <a:ln>
            <a:noFill/>
          </a:ln>
        </p:spPr>
        <p:txBody>
          <a:bodyPr spcFirstLastPara="1" wrap="square" lIns="45700" tIns="45700" rIns="45700" bIns="45700" anchor="ctr" anchorCtr="0">
            <a:normAutofit/>
          </a:bodyPr>
          <a:lstStyle/>
          <a:p>
            <a:pPr marL="0" marR="0" lvl="0" indent="0" algn="l" rtl="0">
              <a:spcBef>
                <a:spcPts val="0"/>
              </a:spcBef>
              <a:spcAft>
                <a:spcPts val="0"/>
              </a:spcAft>
              <a:buNone/>
            </a:pPr>
            <a:r>
              <a:rPr lang="en" sz="3067">
                <a:solidFill>
                  <a:srgbClr val="FFFFFF"/>
                </a:solidFill>
                <a:latin typeface="Arial"/>
                <a:ea typeface="Arial"/>
                <a:cs typeface="Arial"/>
                <a:sym typeface="Arial"/>
              </a:rPr>
              <a:t>Questions</a:t>
            </a:r>
            <a:r>
              <a:rPr lang="en" sz="3067">
                <a:solidFill>
                  <a:srgbClr val="FEBC11"/>
                </a:solidFill>
                <a:latin typeface="Arial"/>
                <a:ea typeface="Arial"/>
                <a:cs typeface="Arial"/>
                <a:sym typeface="Arial"/>
              </a:rPr>
              <a:t> &amp; </a:t>
            </a:r>
            <a:r>
              <a:rPr lang="en" sz="3067">
                <a:solidFill>
                  <a:srgbClr val="FFFFFF"/>
                </a:solidFill>
                <a:latin typeface="Arial"/>
                <a:ea typeface="Arial"/>
                <a:cs typeface="Arial"/>
                <a:sym typeface="Arial"/>
              </a:rPr>
              <a:t>Discussion</a:t>
            </a:r>
            <a:endParaRPr sz="240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1faef59ef9d_9_77"/>
          <p:cNvSpPr txBox="1"/>
          <p:nvPr/>
        </p:nvSpPr>
        <p:spPr>
          <a:xfrm>
            <a:off x="1834448" y="6348992"/>
            <a:ext cx="9767200" cy="323764"/>
          </a:xfrm>
          <a:prstGeom prst="rect">
            <a:avLst/>
          </a:prstGeom>
          <a:noFill/>
          <a:ln>
            <a:noFill/>
          </a:ln>
        </p:spPr>
        <p:txBody>
          <a:bodyPr spcFirstLastPara="1" wrap="square" lIns="45650" tIns="45650" rIns="45650" bIns="45650" anchor="ctr" anchorCtr="0">
            <a:spAutoFit/>
          </a:bodyPr>
          <a:lstStyle/>
          <a:p>
            <a:pPr marL="0" marR="0" lvl="0" indent="0" algn="l" rtl="0">
              <a:lnSpc>
                <a:spcPct val="140625"/>
              </a:lnSpc>
              <a:spcBef>
                <a:spcPts val="0"/>
              </a:spcBef>
              <a:spcAft>
                <a:spcPts val="0"/>
              </a:spcAft>
              <a:buNone/>
            </a:pPr>
            <a:r>
              <a:rPr lang="en" sz="1067">
                <a:solidFill>
                  <a:srgbClr val="44439B"/>
                </a:solidFill>
                <a:latin typeface="Arial"/>
                <a:ea typeface="Arial"/>
                <a:cs typeface="Arial"/>
                <a:sym typeface="Arial"/>
              </a:rPr>
              <a:t>gradelevelreading.net  /  @readingby3rd  /  #GLReading</a:t>
            </a:r>
            <a:endParaRPr sz="1867">
              <a:solidFill>
                <a:srgbClr val="000000"/>
              </a:solidFill>
              <a:latin typeface="Arial"/>
              <a:ea typeface="Arial"/>
              <a:cs typeface="Arial"/>
              <a:sym typeface="Arial"/>
            </a:endParaRPr>
          </a:p>
        </p:txBody>
      </p:sp>
      <p:sp>
        <p:nvSpPr>
          <p:cNvPr id="735" name="Google Shape;735;g1faef59ef9d_9_77"/>
          <p:cNvSpPr/>
          <p:nvPr/>
        </p:nvSpPr>
        <p:spPr>
          <a:xfrm>
            <a:off x="0" y="0"/>
            <a:ext cx="12192000" cy="6858000"/>
          </a:xfrm>
          <a:prstGeom prst="rect">
            <a:avLst/>
          </a:prstGeom>
          <a:solidFill>
            <a:schemeClr val="lt1"/>
          </a:solidFill>
          <a:ln>
            <a:noFill/>
          </a:ln>
        </p:spPr>
        <p:txBody>
          <a:bodyPr spcFirstLastPara="1" wrap="square" lIns="45650" tIns="45650" rIns="45650" bIns="4565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pic>
        <p:nvPicPr>
          <p:cNvPr id="736" name="Google Shape;736;g1faef59ef9d_9_77" descr="LT slide blank.png"/>
          <p:cNvPicPr preferRelativeResize="0"/>
          <p:nvPr/>
        </p:nvPicPr>
        <p:blipFill rotWithShape="1">
          <a:blip r:embed="rId3">
            <a:alphaModFix/>
          </a:blip>
          <a:srcRect/>
          <a:stretch/>
        </p:blipFill>
        <p:spPr>
          <a:xfrm>
            <a:off x="0" y="185244"/>
            <a:ext cx="12350227" cy="6994817"/>
          </a:xfrm>
          <a:prstGeom prst="rect">
            <a:avLst/>
          </a:prstGeom>
          <a:noFill/>
          <a:ln>
            <a:noFill/>
          </a:ln>
        </p:spPr>
      </p:pic>
      <p:sp>
        <p:nvSpPr>
          <p:cNvPr id="737" name="Google Shape;737;g1faef59ef9d_9_77"/>
          <p:cNvSpPr txBox="1"/>
          <p:nvPr/>
        </p:nvSpPr>
        <p:spPr>
          <a:xfrm>
            <a:off x="1368133" y="85005"/>
            <a:ext cx="10692000" cy="1236800"/>
          </a:xfrm>
          <a:prstGeom prst="rect">
            <a:avLst/>
          </a:prstGeom>
          <a:noFill/>
          <a:ln>
            <a:noFill/>
          </a:ln>
        </p:spPr>
        <p:txBody>
          <a:bodyPr spcFirstLastPara="1" wrap="square" lIns="45650" tIns="45650" rIns="45650" bIns="45650" anchor="ctr" anchorCtr="0">
            <a:normAutofit/>
          </a:bodyPr>
          <a:lstStyle/>
          <a:p>
            <a:pPr marL="0" marR="0" lvl="0" indent="0" algn="l" rtl="0">
              <a:spcBef>
                <a:spcPts val="0"/>
              </a:spcBef>
              <a:spcAft>
                <a:spcPts val="0"/>
              </a:spcAft>
              <a:buNone/>
            </a:pPr>
            <a:r>
              <a:rPr lang="en" sz="2800" dirty="0">
                <a:solidFill>
                  <a:srgbClr val="FEBC11"/>
                </a:solidFill>
                <a:latin typeface="Arial"/>
                <a:ea typeface="Arial"/>
                <a:cs typeface="Arial"/>
                <a:sym typeface="Arial"/>
              </a:rPr>
              <a:t>Upcoming GLR Learning Tuesdays Webinars:</a:t>
            </a:r>
            <a:endParaRPr sz="1867" dirty="0">
              <a:solidFill>
                <a:srgbClr val="000000"/>
              </a:solidFill>
              <a:latin typeface="Arial"/>
              <a:ea typeface="Arial"/>
              <a:cs typeface="Arial"/>
              <a:sym typeface="Arial"/>
            </a:endParaRPr>
          </a:p>
        </p:txBody>
      </p:sp>
      <p:sp>
        <p:nvSpPr>
          <p:cNvPr id="738" name="Google Shape;738;g1faef59ef9d_9_77"/>
          <p:cNvSpPr txBox="1"/>
          <p:nvPr/>
        </p:nvSpPr>
        <p:spPr>
          <a:xfrm>
            <a:off x="1418871" y="6049547"/>
            <a:ext cx="6434000" cy="287202"/>
          </a:xfrm>
          <a:prstGeom prst="rect">
            <a:avLst/>
          </a:prstGeom>
          <a:noFill/>
          <a:ln>
            <a:noFill/>
          </a:ln>
        </p:spPr>
        <p:txBody>
          <a:bodyPr spcFirstLastPara="1" wrap="square" lIns="60900" tIns="60900" rIns="60900" bIns="60900" anchor="t" anchorCtr="0">
            <a:spAutoFit/>
          </a:bodyPr>
          <a:lstStyle/>
          <a:p>
            <a:pPr marL="0" marR="0" lvl="0" indent="0" algn="l" rtl="0">
              <a:spcBef>
                <a:spcPts val="0"/>
              </a:spcBef>
              <a:spcAft>
                <a:spcPts val="0"/>
              </a:spcAft>
              <a:buNone/>
            </a:pPr>
            <a:r>
              <a:rPr lang="en" sz="1067">
                <a:solidFill>
                  <a:srgbClr val="8686CA"/>
                </a:solidFill>
                <a:latin typeface="Arial"/>
                <a:ea typeface="Arial"/>
                <a:cs typeface="Arial"/>
                <a:sym typeface="Arial"/>
              </a:rPr>
              <a:t>gradelevelreading.net    @readingby3rd    #GLReading    #LearningTuesdays   #GLRKeepers   </a:t>
            </a:r>
            <a:endParaRPr sz="1867">
              <a:solidFill>
                <a:srgbClr val="000000"/>
              </a:solidFill>
              <a:latin typeface="Arial"/>
              <a:ea typeface="Arial"/>
              <a:cs typeface="Arial"/>
              <a:sym typeface="Arial"/>
            </a:endParaRPr>
          </a:p>
        </p:txBody>
      </p:sp>
      <p:sp>
        <p:nvSpPr>
          <p:cNvPr id="739" name="Google Shape;739;g1faef59ef9d_9_77"/>
          <p:cNvSpPr txBox="1"/>
          <p:nvPr/>
        </p:nvSpPr>
        <p:spPr>
          <a:xfrm>
            <a:off x="1316800" y="5650583"/>
            <a:ext cx="9131200" cy="338400"/>
          </a:xfrm>
          <a:prstGeom prst="rect">
            <a:avLst/>
          </a:prstGeom>
          <a:noFill/>
          <a:ln>
            <a:noFill/>
          </a:ln>
        </p:spPr>
        <p:txBody>
          <a:bodyPr spcFirstLastPara="1" wrap="square" lIns="45650" tIns="45650" rIns="45650" bIns="45650" anchor="t" anchorCtr="0">
            <a:noAutofit/>
          </a:bodyPr>
          <a:lstStyle/>
          <a:p>
            <a:pPr marL="0" marR="0" lvl="0" indent="0" algn="ctr" rtl="0">
              <a:spcBef>
                <a:spcPts val="0"/>
              </a:spcBef>
              <a:spcAft>
                <a:spcPts val="0"/>
              </a:spcAft>
              <a:buNone/>
            </a:pPr>
            <a:r>
              <a:rPr lang="en" sz="1600">
                <a:solidFill>
                  <a:srgbClr val="FEBC11"/>
                </a:solidFill>
                <a:latin typeface="Arial"/>
                <a:ea typeface="Arial"/>
                <a:cs typeface="Arial"/>
                <a:sym typeface="Arial"/>
              </a:rPr>
              <a:t>Join us!</a:t>
            </a:r>
            <a:endParaRPr sz="1867">
              <a:solidFill>
                <a:srgbClr val="000000"/>
              </a:solidFill>
              <a:latin typeface="Arial"/>
              <a:ea typeface="Arial"/>
              <a:cs typeface="Arial"/>
              <a:sym typeface="Arial"/>
            </a:endParaRPr>
          </a:p>
        </p:txBody>
      </p:sp>
      <p:sp>
        <p:nvSpPr>
          <p:cNvPr id="740" name="Google Shape;740;g1faef59ef9d_9_77"/>
          <p:cNvSpPr txBox="1"/>
          <p:nvPr/>
        </p:nvSpPr>
        <p:spPr>
          <a:xfrm>
            <a:off x="1368133" y="1026214"/>
            <a:ext cx="9776400" cy="4962769"/>
          </a:xfrm>
          <a:prstGeom prst="rect">
            <a:avLst/>
          </a:prstGeom>
          <a:noFill/>
          <a:ln>
            <a:noFill/>
          </a:ln>
        </p:spPr>
        <p:txBody>
          <a:bodyPr spcFirstLastPara="1" wrap="square" lIns="45650" tIns="45650" rIns="45650" bIns="45650" anchor="t" anchorCtr="0">
            <a:noAutofit/>
          </a:bodyPr>
          <a:lstStyle/>
          <a:p>
            <a:pPr marL="0" marR="0" lvl="0" indent="0" algn="l" rtl="0">
              <a:spcBef>
                <a:spcPts val="0"/>
              </a:spcBef>
              <a:spcAft>
                <a:spcPts val="0"/>
              </a:spcAft>
              <a:buNone/>
            </a:pPr>
            <a:endParaRPr lang="en-US" sz="1600" dirty="0">
              <a:solidFill>
                <a:srgbClr val="A9DEE8"/>
              </a:solidFill>
              <a:latin typeface="Arial"/>
              <a:ea typeface="Arial"/>
              <a:cs typeface="Arial"/>
              <a:sym typeface="Arial"/>
            </a:endParaRPr>
          </a:p>
          <a:p>
            <a:pPr marL="0" marR="0" lvl="0" indent="0" algn="l" rtl="0">
              <a:spcBef>
                <a:spcPts val="0"/>
              </a:spcBef>
              <a:spcAft>
                <a:spcPts val="0"/>
              </a:spcAft>
              <a:buNone/>
            </a:pPr>
            <a:r>
              <a:rPr lang="en-US" sz="1600" b="0" i="0" u="none" strike="noStrike" cap="all" dirty="0">
                <a:solidFill>
                  <a:srgbClr val="A9DEE8"/>
                </a:solidFill>
                <a:latin typeface="Arial"/>
                <a:ea typeface="Arial"/>
                <a:cs typeface="Arial"/>
                <a:sym typeface="Arial"/>
              </a:rPr>
              <a:t>Crucible of Practice Salon</a:t>
            </a:r>
            <a:br>
              <a:rPr lang="en-US" sz="1600" b="0" i="0" u="none" strike="noStrike" cap="none" dirty="0">
                <a:solidFill>
                  <a:srgbClr val="FFFFFF"/>
                </a:solidFill>
                <a:latin typeface="Arial"/>
                <a:ea typeface="Arial"/>
                <a:cs typeface="Arial"/>
                <a:sym typeface="Arial"/>
              </a:rPr>
            </a:br>
            <a:r>
              <a:rPr lang="en-US" sz="1600" b="0" i="0" u="none" strike="noStrike" cap="none" dirty="0">
                <a:solidFill>
                  <a:srgbClr val="FFFFFF"/>
                </a:solidFill>
                <a:latin typeface="Arial"/>
                <a:ea typeface="Arial"/>
                <a:cs typeface="Arial"/>
                <a:sym typeface="Arial"/>
              </a:rPr>
              <a:t>Opportunity Culture: Positive Impacts for Educators and Students </a:t>
            </a:r>
          </a:p>
          <a:p>
            <a:pPr marL="0" marR="0" lvl="0" indent="0" algn="l" rtl="0">
              <a:spcBef>
                <a:spcPts val="0"/>
              </a:spcBef>
              <a:spcAft>
                <a:spcPts val="0"/>
              </a:spcAft>
              <a:buNone/>
            </a:pPr>
            <a:r>
              <a:rPr lang="en-US" sz="1600" dirty="0">
                <a:solidFill>
                  <a:srgbClr val="FFFFFF"/>
                </a:solidFill>
              </a:rPr>
              <a:t>Tuesday </a:t>
            </a:r>
            <a:r>
              <a:rPr lang="en-US" sz="1600" b="0" i="0" u="none" strike="noStrike" cap="none" dirty="0">
                <a:solidFill>
                  <a:srgbClr val="FFFFFF"/>
                </a:solidFill>
                <a:latin typeface="Arial"/>
                <a:ea typeface="Arial"/>
                <a:cs typeface="Arial"/>
                <a:sym typeface="Arial"/>
              </a:rPr>
              <a:t>February 14, 12:30-2:00 pm ET/9:30-11:00 am PT   </a:t>
            </a:r>
          </a:p>
          <a:p>
            <a:pPr marL="0" marR="0" lvl="0" indent="0" algn="l" rtl="0">
              <a:spcBef>
                <a:spcPts val="0"/>
              </a:spcBef>
              <a:spcAft>
                <a:spcPts val="0"/>
              </a:spcAft>
              <a:buNone/>
            </a:pPr>
            <a:endParaRPr lang="en-US" sz="1600" b="0" i="0" u="none" strike="noStrike" cap="none" dirty="0">
              <a:solidFill>
                <a:srgbClr val="A9DEE8"/>
              </a:solidFill>
              <a:latin typeface="Arial"/>
              <a:ea typeface="Arial"/>
              <a:cs typeface="Arial"/>
              <a:sym typeface="Arial"/>
            </a:endParaRPr>
          </a:p>
          <a:p>
            <a:pPr marL="0" marR="0" lvl="0" indent="0" algn="l" rtl="0">
              <a:spcBef>
                <a:spcPts val="0"/>
              </a:spcBef>
              <a:spcAft>
                <a:spcPts val="0"/>
              </a:spcAft>
              <a:buNone/>
            </a:pPr>
            <a:r>
              <a:rPr lang="en-US" sz="1600" b="0" i="0" u="none" strike="noStrike" cap="none" dirty="0">
                <a:solidFill>
                  <a:srgbClr val="A9DEE8"/>
                </a:solidFill>
                <a:latin typeface="Arial"/>
                <a:ea typeface="Arial"/>
                <a:cs typeface="Arial"/>
                <a:sym typeface="Arial"/>
              </a:rPr>
              <a:t>LEARNING LOSS RECOVERY CHALLENGE </a:t>
            </a:r>
          </a:p>
          <a:p>
            <a:pPr marL="0" marR="0" lvl="0" indent="0" algn="l" rtl="0">
              <a:spcBef>
                <a:spcPts val="0"/>
              </a:spcBef>
              <a:spcAft>
                <a:spcPts val="0"/>
              </a:spcAft>
              <a:buNone/>
            </a:pPr>
            <a:r>
              <a:rPr lang="en-US" sz="1600" b="0" i="0" u="none" strike="noStrike" cap="none" dirty="0">
                <a:solidFill>
                  <a:srgbClr val="A9DEE8"/>
                </a:solidFill>
                <a:latin typeface="Arial"/>
                <a:ea typeface="Arial"/>
                <a:cs typeface="Arial"/>
                <a:sym typeface="Arial"/>
              </a:rPr>
              <a:t>Co-sponsored by New America</a:t>
            </a:r>
            <a:br>
              <a:rPr lang="en-US" sz="1600" b="0" i="0" u="none" strike="noStrike" cap="none" dirty="0">
                <a:solidFill>
                  <a:srgbClr val="A9DEE8"/>
                </a:solidFill>
                <a:latin typeface="Arial"/>
                <a:ea typeface="Arial"/>
                <a:cs typeface="Arial"/>
                <a:sym typeface="Arial"/>
              </a:rPr>
            </a:br>
            <a:r>
              <a:rPr lang="en-US" sz="1600" b="0" i="0" u="none" strike="noStrike" cap="none" dirty="0">
                <a:solidFill>
                  <a:schemeClr val="bg1"/>
                </a:solidFill>
                <a:latin typeface="Arial"/>
                <a:ea typeface="Arial"/>
                <a:cs typeface="Arial"/>
                <a:sym typeface="Arial"/>
              </a:rPr>
              <a:t>Creating Environments and Conditions for Thriving Kindergartners </a:t>
            </a:r>
            <a:br>
              <a:rPr lang="en-US" sz="1600" b="0" i="0" u="none" strike="noStrike" cap="none" dirty="0">
                <a:solidFill>
                  <a:schemeClr val="bg1"/>
                </a:solidFill>
                <a:latin typeface="Arial"/>
                <a:ea typeface="Arial"/>
                <a:cs typeface="Arial"/>
                <a:sym typeface="Arial"/>
              </a:rPr>
            </a:br>
            <a:r>
              <a:rPr lang="en-US" sz="1600" b="0" i="0" u="none" strike="noStrike" cap="none" dirty="0">
                <a:solidFill>
                  <a:schemeClr val="bg1"/>
                </a:solidFill>
                <a:latin typeface="Arial"/>
                <a:ea typeface="Arial"/>
                <a:cs typeface="Arial"/>
                <a:sym typeface="Arial"/>
              </a:rPr>
              <a:t>February 14, </a:t>
            </a:r>
            <a:r>
              <a:rPr lang="en-US" sz="1600" b="0" i="0" u="none" strike="noStrike" cap="none" dirty="0">
                <a:solidFill>
                  <a:srgbClr val="FFFFFF"/>
                </a:solidFill>
                <a:latin typeface="Arial"/>
                <a:ea typeface="Arial"/>
                <a:cs typeface="Arial"/>
                <a:sym typeface="Arial"/>
              </a:rPr>
              <a:t>3:00 – 4:30 pm ET /12:00-1:30 pm PT</a:t>
            </a:r>
            <a:endParaRPr lang="en-US" sz="16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endParaRPr lang="en-US" sz="1600" b="0" i="0" u="none" strike="noStrike" cap="none" dirty="0">
              <a:solidFill>
                <a:srgbClr val="FFFFFF"/>
              </a:solidFill>
              <a:latin typeface="Arial"/>
              <a:ea typeface="Arial"/>
              <a:cs typeface="Arial"/>
              <a:sym typeface="Arial"/>
            </a:endParaRPr>
          </a:p>
          <a:p>
            <a:pPr marL="0" marR="0" lvl="0" indent="0" algn="l" rtl="0">
              <a:spcBef>
                <a:spcPts val="0"/>
              </a:spcBef>
              <a:spcAft>
                <a:spcPts val="0"/>
              </a:spcAft>
              <a:buNone/>
            </a:pPr>
            <a:r>
              <a:rPr lang="en-US" sz="1600" b="0" i="0" u="none" strike="noStrike" cap="none" dirty="0">
                <a:solidFill>
                  <a:srgbClr val="A9DEE8"/>
                </a:solidFill>
                <a:latin typeface="Arial"/>
                <a:ea typeface="Arial"/>
                <a:cs typeface="Arial"/>
                <a:sym typeface="Arial"/>
              </a:rPr>
              <a:t>FUNDER TO FUNDER</a:t>
            </a:r>
            <a:endParaRPr lang="en-US" sz="1600" dirty="0"/>
          </a:p>
          <a:p>
            <a:r>
              <a:rPr lang="en-US" sz="1600" b="0" i="0" u="none" strike="noStrike" cap="none" dirty="0">
                <a:solidFill>
                  <a:srgbClr val="FFFFFF"/>
                </a:solidFill>
                <a:latin typeface="Arial"/>
                <a:ea typeface="Arial"/>
                <a:cs typeface="Arial"/>
                <a:sym typeface="Arial"/>
              </a:rPr>
              <a:t>Remake Learning: Philanthropic Opportunities for Enhancing Local Learning Landscapes</a:t>
            </a:r>
            <a:endParaRPr lang="en-US" sz="16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r>
              <a:rPr lang="en-US" sz="1600" b="0" i="0" u="none" strike="noStrike" cap="none" dirty="0">
                <a:solidFill>
                  <a:srgbClr val="FFFFFF"/>
                </a:solidFill>
                <a:latin typeface="Arial"/>
                <a:ea typeface="Arial"/>
                <a:cs typeface="Arial"/>
                <a:sym typeface="Arial"/>
              </a:rPr>
              <a:t>Tuesday February 21, 12:30-2pm ET/9:30-11:00 am PT</a:t>
            </a:r>
            <a:br>
              <a:rPr lang="en-US" sz="1600" b="0" i="0" u="none" strike="noStrike" cap="none" dirty="0">
                <a:solidFill>
                  <a:srgbClr val="FFFFFF"/>
                </a:solidFill>
                <a:latin typeface="Arial"/>
                <a:ea typeface="Arial"/>
                <a:cs typeface="Arial"/>
                <a:sym typeface="Arial"/>
              </a:rPr>
            </a:br>
            <a:endParaRPr lang="en-US" sz="1600" b="0" i="0" u="none" strike="noStrike" cap="none" dirty="0">
              <a:solidFill>
                <a:srgbClr val="A9DEE8"/>
              </a:solidFill>
              <a:latin typeface="Arial"/>
              <a:ea typeface="Arial"/>
              <a:cs typeface="Arial"/>
              <a:sym typeface="Arial"/>
            </a:endParaRPr>
          </a:p>
          <a:p>
            <a:r>
              <a:rPr lang="en-US" sz="1600" b="0" i="0" u="none" strike="noStrike" cap="none" dirty="0">
                <a:solidFill>
                  <a:srgbClr val="A9DEE8"/>
                </a:solidFill>
                <a:latin typeface="Arial"/>
                <a:ea typeface="Arial"/>
                <a:cs typeface="Arial"/>
                <a:sym typeface="Arial"/>
              </a:rPr>
              <a:t>LEARNING LOSS RECOVERY CHALLENGE </a:t>
            </a:r>
            <a:br>
              <a:rPr lang="en-US" sz="1600" b="0" i="0" u="none" strike="noStrike" cap="none" dirty="0">
                <a:solidFill>
                  <a:srgbClr val="FFFFFF"/>
                </a:solidFill>
                <a:latin typeface="Arial"/>
                <a:ea typeface="Arial"/>
                <a:cs typeface="Arial"/>
                <a:sym typeface="Arial"/>
              </a:rPr>
            </a:br>
            <a:r>
              <a:rPr lang="en-US" sz="1600" b="0" i="0" u="none" strike="noStrike" cap="none" dirty="0">
                <a:solidFill>
                  <a:srgbClr val="FFFFFF"/>
                </a:solidFill>
                <a:latin typeface="Arial"/>
                <a:ea typeface="Arial"/>
                <a:cs typeface="Arial"/>
                <a:sym typeface="Arial"/>
              </a:rPr>
              <a:t>Preventing Burnout and #Resignation: Investing in Teacher Coaching and Support</a:t>
            </a:r>
            <a:endParaRPr lang="en-US" sz="1600" dirty="0"/>
          </a:p>
          <a:p>
            <a:pPr marL="0" marR="0" lvl="0" indent="0" algn="l" rtl="0">
              <a:spcBef>
                <a:spcPts val="0"/>
              </a:spcBef>
              <a:spcAft>
                <a:spcPts val="0"/>
              </a:spcAft>
              <a:buNone/>
            </a:pPr>
            <a:r>
              <a:rPr lang="en-US" sz="1600" b="0" i="0" u="none" strike="noStrike" cap="none" dirty="0">
                <a:solidFill>
                  <a:srgbClr val="FFFFFF"/>
                </a:solidFill>
                <a:latin typeface="Arial"/>
                <a:ea typeface="Arial"/>
                <a:cs typeface="Arial"/>
                <a:sym typeface="Arial"/>
              </a:rPr>
              <a:t>Tuesday February 28, 2023, 3:00 – 4:30 </a:t>
            </a:r>
            <a:r>
              <a:rPr lang="en-US" sz="1600" dirty="0">
                <a:solidFill>
                  <a:srgbClr val="FFFFFF"/>
                </a:solidFill>
              </a:rPr>
              <a:t>pm </a:t>
            </a:r>
            <a:r>
              <a:rPr lang="en-US" sz="1600" b="0" i="0" u="none" strike="noStrike" cap="none" dirty="0">
                <a:solidFill>
                  <a:srgbClr val="FFFFFF"/>
                </a:solidFill>
                <a:latin typeface="Arial"/>
                <a:ea typeface="Arial"/>
                <a:cs typeface="Arial"/>
                <a:sym typeface="Arial"/>
              </a:rPr>
              <a:t>ET/12:00-1:30 pm PT</a:t>
            </a:r>
            <a:endParaRPr lang="en-US" sz="16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1600" dirty="0">
              <a:solidFill>
                <a:srgbClr val="FFFFFF"/>
              </a:solidFill>
              <a:latin typeface="Arial"/>
              <a:ea typeface="Arial"/>
              <a:cs typeface="Arial"/>
              <a:sym typeface="Arial"/>
            </a:endParaRPr>
          </a:p>
          <a:p>
            <a:pPr marL="0" marR="0" lvl="0" indent="0" algn="l" rtl="0">
              <a:lnSpc>
                <a:spcPct val="115000"/>
              </a:lnSpc>
              <a:spcBef>
                <a:spcPts val="0"/>
              </a:spcBef>
              <a:spcAft>
                <a:spcPts val="0"/>
              </a:spcAft>
              <a:buNone/>
            </a:pPr>
            <a:endParaRPr sz="1600" dirty="0">
              <a:solidFill>
                <a:srgbClr val="FFFFFF"/>
              </a:solidFill>
              <a:latin typeface="Arial"/>
              <a:ea typeface="Arial"/>
              <a:cs typeface="Arial"/>
              <a:sym typeface="Arial"/>
            </a:endParaRPr>
          </a:p>
          <a:p>
            <a:pPr marL="0" marR="0" lvl="0" indent="0" algn="l" rtl="0">
              <a:lnSpc>
                <a:spcPct val="115000"/>
              </a:lnSpc>
              <a:spcBef>
                <a:spcPts val="0"/>
              </a:spcBef>
              <a:spcAft>
                <a:spcPts val="0"/>
              </a:spcAft>
              <a:buNone/>
            </a:pPr>
            <a:endParaRPr sz="1600" dirty="0">
              <a:solidFill>
                <a:srgbClr val="A9DEE8"/>
              </a:solidFill>
              <a:latin typeface="Arial"/>
              <a:ea typeface="Arial"/>
              <a:cs typeface="Arial"/>
              <a:sym typeface="Arial"/>
            </a:endParaRPr>
          </a:p>
          <a:p>
            <a:pPr marL="0" marR="0" lvl="0" indent="0" algn="l" rtl="0">
              <a:spcBef>
                <a:spcPts val="0"/>
              </a:spcBef>
              <a:spcAft>
                <a:spcPts val="0"/>
              </a:spcAft>
              <a:buNone/>
            </a:pPr>
            <a:endParaRPr sz="1600" dirty="0">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1faef59ef9d_9_52"/>
          <p:cNvSpPr txBox="1"/>
          <p:nvPr/>
        </p:nvSpPr>
        <p:spPr>
          <a:xfrm>
            <a:off x="1834448" y="6400705"/>
            <a:ext cx="9767147" cy="276427"/>
          </a:xfrm>
          <a:prstGeom prst="rect">
            <a:avLst/>
          </a:prstGeom>
          <a:noFill/>
          <a:ln>
            <a:noFill/>
          </a:ln>
        </p:spPr>
        <p:txBody>
          <a:bodyPr spcFirstLastPara="1" wrap="square" lIns="45650" tIns="45650" rIns="45650" bIns="45650" anchor="ctr" anchorCtr="0">
            <a:noAutofit/>
          </a:bodyPr>
          <a:lstStyle/>
          <a:p>
            <a:pPr marL="0" marR="0" lvl="0" indent="0" algn="l" rtl="0">
              <a:lnSpc>
                <a:spcPct val="140625"/>
              </a:lnSpc>
              <a:spcBef>
                <a:spcPts val="0"/>
              </a:spcBef>
              <a:spcAft>
                <a:spcPts val="0"/>
              </a:spcAft>
              <a:buClr>
                <a:srgbClr val="000000"/>
              </a:buClr>
              <a:buSzPts val="1067"/>
              <a:buFont typeface="Arial"/>
              <a:buNone/>
            </a:pPr>
            <a:r>
              <a:rPr lang="en" sz="1067" b="0" i="0" u="none" strike="noStrike" cap="none">
                <a:solidFill>
                  <a:srgbClr val="44439B"/>
                </a:solidFill>
                <a:latin typeface="Arial"/>
                <a:ea typeface="Arial"/>
                <a:cs typeface="Arial"/>
                <a:sym typeface="Arial"/>
              </a:rPr>
              <a:t>gradelevelreading.net  /  @readingby3rd  /  #GLReading</a:t>
            </a:r>
            <a:endParaRPr sz="1867" b="0" i="0" u="none" strike="noStrike" cap="none">
              <a:solidFill>
                <a:srgbClr val="000000"/>
              </a:solidFill>
              <a:latin typeface="Arial"/>
              <a:ea typeface="Arial"/>
              <a:cs typeface="Arial"/>
              <a:sym typeface="Arial"/>
            </a:endParaRPr>
          </a:p>
        </p:txBody>
      </p:sp>
      <p:sp>
        <p:nvSpPr>
          <p:cNvPr id="525" name="Google Shape;525;g1faef59ef9d_9_52"/>
          <p:cNvSpPr txBox="1"/>
          <p:nvPr/>
        </p:nvSpPr>
        <p:spPr>
          <a:xfrm>
            <a:off x="1292564" y="833244"/>
            <a:ext cx="9063857" cy="541462"/>
          </a:xfrm>
          <a:prstGeom prst="rect">
            <a:avLst/>
          </a:prstGeom>
          <a:noFill/>
          <a:ln>
            <a:noFill/>
          </a:ln>
        </p:spPr>
        <p:txBody>
          <a:bodyPr spcFirstLastPara="1" wrap="square" lIns="121825" tIns="60900" rIns="121825" bIns="609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44439B"/>
                </a:solidFill>
                <a:latin typeface="Calibri"/>
                <a:ea typeface="Calibri"/>
                <a:cs typeface="Calibri"/>
                <a:sym typeface="Calibri"/>
              </a:rPr>
              <a:t>Moderator</a:t>
            </a:r>
            <a:endParaRPr sz="3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44439B"/>
              </a:solidFill>
              <a:latin typeface="Arial"/>
              <a:ea typeface="Arial"/>
              <a:cs typeface="Arial"/>
              <a:sym typeface="Arial"/>
            </a:endParaRPr>
          </a:p>
        </p:txBody>
      </p:sp>
      <p:sp>
        <p:nvSpPr>
          <p:cNvPr id="526" name="Google Shape;526;g1faef59ef9d_9_52"/>
          <p:cNvSpPr txBox="1"/>
          <p:nvPr/>
        </p:nvSpPr>
        <p:spPr>
          <a:xfrm>
            <a:off x="1043227" y="6465909"/>
            <a:ext cx="8707552" cy="392091"/>
          </a:xfrm>
          <a:prstGeom prst="rect">
            <a:avLst/>
          </a:prstGeom>
          <a:solidFill>
            <a:schemeClr val="lt1"/>
          </a:solidFill>
          <a:ln>
            <a:noFill/>
          </a:ln>
        </p:spPr>
        <p:txBody>
          <a:bodyPr spcFirstLastPara="1" wrap="square" lIns="121825" tIns="60900" rIns="121825" bIns="60900" anchor="ctr" anchorCtr="0">
            <a:noAutofit/>
          </a:bodyPr>
          <a:lstStyle/>
          <a:p>
            <a:pPr marL="0" marR="0" lvl="0" indent="0" algn="l" rtl="0">
              <a:lnSpc>
                <a:spcPct val="116666"/>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27" name="Google Shape;527;g1faef59ef9d_9_52"/>
          <p:cNvSpPr txBox="1"/>
          <p:nvPr/>
        </p:nvSpPr>
        <p:spPr>
          <a:xfrm>
            <a:off x="999744" y="6400863"/>
            <a:ext cx="8762925" cy="619583"/>
          </a:xfrm>
          <a:prstGeom prst="rect">
            <a:avLst/>
          </a:prstGeom>
          <a:noFill/>
          <a:ln>
            <a:noFill/>
          </a:ln>
        </p:spPr>
        <p:txBody>
          <a:bodyPr spcFirstLastPara="1" wrap="square" lIns="91325" tIns="45700" rIns="91325" bIns="45700" anchor="t" anchorCtr="0">
            <a:noAutofit/>
          </a:bodyPr>
          <a:lstStyle/>
          <a:p>
            <a:pPr marL="0" marR="0" lvl="0" indent="0" algn="l" rtl="0">
              <a:lnSpc>
                <a:spcPct val="100000"/>
              </a:lnSpc>
              <a:spcBef>
                <a:spcPts val="0"/>
              </a:spcBef>
              <a:spcAft>
                <a:spcPts val="0"/>
              </a:spcAft>
              <a:buClr>
                <a:srgbClr val="44439B"/>
              </a:buClr>
              <a:buSzPts val="1100"/>
              <a:buFont typeface="Arial"/>
              <a:buNone/>
            </a:pPr>
            <a:r>
              <a:rPr lang="en" sz="1467" b="0" i="0" u="none" strike="noStrike" cap="none">
                <a:solidFill>
                  <a:srgbClr val="44439B"/>
                </a:solidFill>
                <a:latin typeface="Arial"/>
                <a:ea typeface="Arial"/>
                <a:cs typeface="Arial"/>
                <a:sym typeface="Arial"/>
              </a:rPr>
              <a:t>gradelevelreading.net    @readingby3rd    #GLReading    #LearningTuesdays</a:t>
            </a:r>
            <a:endParaRPr sz="1467" b="0" i="0" u="none" strike="noStrike" cap="none">
              <a:solidFill>
                <a:srgbClr val="44439B"/>
              </a:solidFill>
              <a:latin typeface="Arial"/>
              <a:ea typeface="Arial"/>
              <a:cs typeface="Arial"/>
              <a:sym typeface="Arial"/>
            </a:endParaRPr>
          </a:p>
        </p:txBody>
      </p:sp>
      <p:sp>
        <p:nvSpPr>
          <p:cNvPr id="528" name="Google Shape;528;g1faef59ef9d_9_52"/>
          <p:cNvSpPr txBox="1"/>
          <p:nvPr/>
        </p:nvSpPr>
        <p:spPr>
          <a:xfrm>
            <a:off x="1292564" y="4645932"/>
            <a:ext cx="3113854" cy="892512"/>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2000" b="0" i="0" u="none" strike="noStrike" cap="none" dirty="0">
                <a:solidFill>
                  <a:srgbClr val="4D4194"/>
                </a:solidFill>
                <a:latin typeface="Arial"/>
                <a:ea typeface="Arial"/>
                <a:cs typeface="Arial"/>
                <a:sym typeface="Arial"/>
              </a:rPr>
              <a:t>Lindsay Jones</a:t>
            </a:r>
            <a:endParaRPr sz="2000" b="0" i="0" u="none" strike="noStrike" cap="none" dirty="0">
              <a:solidFill>
                <a:srgbClr val="4D4194"/>
              </a:solidFill>
              <a:latin typeface="Arial"/>
              <a:ea typeface="Arial"/>
              <a:cs typeface="Arial"/>
              <a:sym typeface="Arial"/>
            </a:endParaRPr>
          </a:p>
          <a:p>
            <a:pPr marL="0" marR="0" lvl="0" indent="0" algn="l" rtl="0">
              <a:spcBef>
                <a:spcPts val="0"/>
              </a:spcBef>
              <a:spcAft>
                <a:spcPts val="0"/>
              </a:spcAft>
              <a:buNone/>
            </a:pPr>
            <a:r>
              <a:rPr lang="en-US" sz="1600" b="0" i="0" u="none" strike="noStrike" cap="none" dirty="0">
                <a:solidFill>
                  <a:srgbClr val="595959"/>
                </a:solidFill>
                <a:latin typeface="Arial"/>
                <a:ea typeface="Arial"/>
                <a:cs typeface="Arial"/>
                <a:sym typeface="Arial"/>
              </a:rPr>
              <a:t>Chief Executive Officer</a:t>
            </a:r>
          </a:p>
          <a:p>
            <a:pPr marL="0" marR="0" lvl="0" indent="0" algn="l" rtl="0">
              <a:spcBef>
                <a:spcPts val="0"/>
              </a:spcBef>
              <a:spcAft>
                <a:spcPts val="0"/>
              </a:spcAft>
              <a:buNone/>
            </a:pPr>
            <a:r>
              <a:rPr lang="en" sz="1600" b="0" i="0" u="none" strike="noStrike" cap="none" dirty="0">
                <a:solidFill>
                  <a:srgbClr val="595959"/>
                </a:solidFill>
                <a:latin typeface="Arial"/>
                <a:ea typeface="Arial"/>
                <a:cs typeface="Arial"/>
                <a:sym typeface="Arial"/>
              </a:rPr>
              <a:t>CAST</a:t>
            </a:r>
            <a:endParaRPr dirty="0"/>
          </a:p>
        </p:txBody>
      </p:sp>
      <p:pic>
        <p:nvPicPr>
          <p:cNvPr id="3" name="Picture 2" descr="A close-up of a person smiling&#10;&#10;Description automatically generated">
            <a:extLst>
              <a:ext uri="{FF2B5EF4-FFF2-40B4-BE49-F238E27FC236}">
                <a16:creationId xmlns:a16="http://schemas.microsoft.com/office/drawing/2014/main" id="{93F0A95B-3A6D-BC3E-AADE-F28C53EE27E9}"/>
              </a:ext>
            </a:extLst>
          </p:cNvPr>
          <p:cNvPicPr>
            <a:picLocks noChangeAspect="1"/>
          </p:cNvPicPr>
          <p:nvPr/>
        </p:nvPicPr>
        <p:blipFill>
          <a:blip r:embed="rId3"/>
          <a:stretch>
            <a:fillRect/>
          </a:stretch>
        </p:blipFill>
        <p:spPr>
          <a:xfrm>
            <a:off x="1292564" y="1683169"/>
            <a:ext cx="2654300" cy="26543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1faef59ef9d_9_61"/>
          <p:cNvSpPr txBox="1"/>
          <p:nvPr/>
        </p:nvSpPr>
        <p:spPr>
          <a:xfrm>
            <a:off x="1834448" y="6400705"/>
            <a:ext cx="9767147" cy="276427"/>
          </a:xfrm>
          <a:prstGeom prst="rect">
            <a:avLst/>
          </a:prstGeom>
          <a:noFill/>
          <a:ln>
            <a:noFill/>
          </a:ln>
        </p:spPr>
        <p:txBody>
          <a:bodyPr spcFirstLastPara="1" wrap="square" lIns="45650" tIns="45650" rIns="45650" bIns="45650" anchor="ctr" anchorCtr="0">
            <a:noAutofit/>
          </a:bodyPr>
          <a:lstStyle/>
          <a:p>
            <a:pPr marL="0" marR="0" lvl="0" indent="0" algn="l" rtl="0">
              <a:lnSpc>
                <a:spcPct val="140625"/>
              </a:lnSpc>
              <a:spcBef>
                <a:spcPts val="0"/>
              </a:spcBef>
              <a:spcAft>
                <a:spcPts val="0"/>
              </a:spcAft>
              <a:buClr>
                <a:srgbClr val="000000"/>
              </a:buClr>
              <a:buSzPts val="1067"/>
              <a:buFont typeface="Arial"/>
              <a:buNone/>
            </a:pPr>
            <a:r>
              <a:rPr lang="en" sz="1067" b="0" i="0" u="none" strike="noStrike" cap="none">
                <a:solidFill>
                  <a:srgbClr val="44439B"/>
                </a:solidFill>
                <a:latin typeface="Arial"/>
                <a:ea typeface="Arial"/>
                <a:cs typeface="Arial"/>
                <a:sym typeface="Arial"/>
              </a:rPr>
              <a:t>gradelevelreading.net  /  @readingby3rd  /  #GLReading</a:t>
            </a:r>
            <a:endParaRPr sz="1867" b="0" i="0" u="none" strike="noStrike" cap="none">
              <a:solidFill>
                <a:srgbClr val="000000"/>
              </a:solidFill>
              <a:latin typeface="Arial"/>
              <a:ea typeface="Arial"/>
              <a:cs typeface="Arial"/>
              <a:sym typeface="Arial"/>
            </a:endParaRPr>
          </a:p>
        </p:txBody>
      </p:sp>
      <p:sp>
        <p:nvSpPr>
          <p:cNvPr id="614" name="Google Shape;614;g1faef59ef9d_9_61"/>
          <p:cNvSpPr txBox="1"/>
          <p:nvPr/>
        </p:nvSpPr>
        <p:spPr>
          <a:xfrm>
            <a:off x="649578" y="206827"/>
            <a:ext cx="2653590" cy="895087"/>
          </a:xfrm>
          <a:prstGeom prst="rect">
            <a:avLst/>
          </a:prstGeom>
          <a:noFill/>
          <a:ln>
            <a:noFill/>
          </a:ln>
        </p:spPr>
        <p:txBody>
          <a:bodyPr spcFirstLastPara="1" wrap="square" lIns="121825" tIns="60900" rIns="121825" bIns="609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44439B"/>
                </a:solidFill>
                <a:latin typeface="Calibri"/>
                <a:ea typeface="Calibri"/>
                <a:cs typeface="Calibri"/>
                <a:sym typeface="Calibri"/>
              </a:rPr>
              <a:t>Panelists</a:t>
            </a:r>
            <a:endParaRPr sz="3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44439B"/>
              </a:solidFill>
              <a:latin typeface="Arial"/>
              <a:ea typeface="Arial"/>
              <a:cs typeface="Arial"/>
              <a:sym typeface="Arial"/>
            </a:endParaRPr>
          </a:p>
        </p:txBody>
      </p:sp>
      <p:sp>
        <p:nvSpPr>
          <p:cNvPr id="615" name="Google Shape;615;g1faef59ef9d_9_61"/>
          <p:cNvSpPr txBox="1"/>
          <p:nvPr/>
        </p:nvSpPr>
        <p:spPr>
          <a:xfrm>
            <a:off x="836347" y="4092577"/>
            <a:ext cx="2652934" cy="1231066"/>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1800" b="0" i="0" u="none" strike="noStrike" cap="none" dirty="0">
                <a:solidFill>
                  <a:srgbClr val="4D4194"/>
                </a:solidFill>
                <a:latin typeface="Arial"/>
                <a:ea typeface="Arial"/>
                <a:cs typeface="Arial"/>
                <a:sym typeface="Arial"/>
              </a:rPr>
              <a:t>Becky </a:t>
            </a:r>
            <a:r>
              <a:rPr lang="en-US" sz="1800" b="0" i="0" u="none" strike="noStrike" cap="none" dirty="0" err="1">
                <a:solidFill>
                  <a:srgbClr val="4D4194"/>
                </a:solidFill>
                <a:latin typeface="Arial"/>
                <a:ea typeface="Arial"/>
                <a:cs typeface="Arial"/>
                <a:sym typeface="Arial"/>
              </a:rPr>
              <a:t>Canham</a:t>
            </a:r>
            <a:endParaRPr sz="1800" b="0" i="0" u="none" strike="noStrike" cap="none" dirty="0">
              <a:solidFill>
                <a:srgbClr val="4D4194"/>
              </a:solidFill>
              <a:latin typeface="Arial"/>
              <a:ea typeface="Arial"/>
              <a:cs typeface="Arial"/>
              <a:sym typeface="Arial"/>
            </a:endParaRPr>
          </a:p>
          <a:p>
            <a:pPr marL="0" marR="0" lvl="0" indent="0" algn="l" rtl="0">
              <a:spcBef>
                <a:spcPts val="0"/>
              </a:spcBef>
              <a:spcAft>
                <a:spcPts val="0"/>
              </a:spcAft>
              <a:buNone/>
            </a:pPr>
            <a:r>
              <a:rPr lang="en-US" sz="1400" b="0" i="0" u="none" strike="noStrike" cap="none" dirty="0">
                <a:solidFill>
                  <a:schemeClr val="dk1"/>
                </a:solidFill>
                <a:latin typeface="Arial"/>
                <a:ea typeface="Arial"/>
                <a:cs typeface="Arial"/>
                <a:sym typeface="Arial"/>
              </a:rPr>
              <a:t>Implementation Specialist</a:t>
            </a:r>
          </a:p>
          <a:p>
            <a:pPr marL="0" marR="0" lvl="0" indent="0" algn="l" rtl="0">
              <a:spcBef>
                <a:spcPts val="0"/>
              </a:spcBef>
              <a:spcAft>
                <a:spcPts val="0"/>
              </a:spcAft>
              <a:buNone/>
            </a:pPr>
            <a:r>
              <a:rPr lang="en-US" dirty="0">
                <a:solidFill>
                  <a:schemeClr val="dk1"/>
                </a:solidFill>
              </a:rPr>
              <a:t>California Coalition for Inclusive Literacy</a:t>
            </a:r>
            <a:endParaRPr dirty="0"/>
          </a:p>
          <a:p>
            <a:pPr marL="0" marR="0" lvl="0" indent="0" algn="l" rtl="0">
              <a:spcBef>
                <a:spcPts val="0"/>
              </a:spcBef>
              <a:spcAft>
                <a:spcPts val="0"/>
              </a:spcAft>
              <a:buNone/>
            </a:pPr>
            <a:r>
              <a:rPr lang="en" sz="1400" b="0" i="0" u="none" strike="noStrike" cap="none" dirty="0">
                <a:solidFill>
                  <a:schemeClr val="dk1"/>
                </a:solidFill>
                <a:latin typeface="Arial"/>
                <a:ea typeface="Arial"/>
                <a:cs typeface="Arial"/>
                <a:sym typeface="Arial"/>
              </a:rPr>
              <a:t>CAST</a:t>
            </a:r>
            <a:endParaRPr sz="1400" b="0" i="0" u="none" strike="noStrike" cap="none" dirty="0">
              <a:solidFill>
                <a:schemeClr val="dk1"/>
              </a:solidFill>
              <a:latin typeface="Arial"/>
              <a:ea typeface="Arial"/>
              <a:cs typeface="Arial"/>
              <a:sym typeface="Arial"/>
            </a:endParaRPr>
          </a:p>
        </p:txBody>
      </p:sp>
      <p:sp>
        <p:nvSpPr>
          <p:cNvPr id="616" name="Google Shape;616;g1faef59ef9d_9_61"/>
          <p:cNvSpPr txBox="1"/>
          <p:nvPr/>
        </p:nvSpPr>
        <p:spPr>
          <a:xfrm>
            <a:off x="7933658" y="4033292"/>
            <a:ext cx="2494978" cy="129262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US" sz="1800" b="0" i="0" u="none" strike="noStrike" cap="none" dirty="0">
                <a:solidFill>
                  <a:srgbClr val="4D4194"/>
                </a:solidFill>
                <a:latin typeface="Arial"/>
                <a:ea typeface="Arial"/>
                <a:cs typeface="Arial"/>
                <a:sym typeface="Arial"/>
              </a:rPr>
              <a:t>Benjamin N. Powers DBA </a:t>
            </a:r>
            <a:endParaRPr sz="1800" b="0" i="0" u="none" strike="noStrike" cap="none" dirty="0">
              <a:solidFill>
                <a:srgbClr val="4D4194"/>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Director, Global Literacy Hub</a:t>
            </a:r>
          </a:p>
          <a:p>
            <a:pPr marL="0" marR="0" lvl="0" indent="0" algn="l" rtl="0">
              <a:lnSpc>
                <a:spcPct val="100000"/>
              </a:lnSpc>
              <a:spcBef>
                <a:spcPts val="0"/>
              </a:spcBef>
              <a:spcAft>
                <a:spcPts val="0"/>
              </a:spcAft>
              <a:buNone/>
            </a:pPr>
            <a:r>
              <a:rPr lang="en-US" dirty="0"/>
              <a:t>Yale Child Study Center</a:t>
            </a:r>
          </a:p>
          <a:p>
            <a:pPr marL="0" marR="0" lvl="0" indent="0" algn="l" rtl="0">
              <a:lnSpc>
                <a:spcPct val="100000"/>
              </a:lnSpc>
              <a:spcBef>
                <a:spcPts val="0"/>
              </a:spcBef>
              <a:spcAft>
                <a:spcPts val="0"/>
              </a:spcAft>
              <a:buNone/>
            </a:pPr>
            <a:r>
              <a:rPr lang="en-US" dirty="0"/>
              <a:t>Yale University</a:t>
            </a:r>
            <a:endParaRPr dirty="0"/>
          </a:p>
        </p:txBody>
      </p:sp>
      <p:sp>
        <p:nvSpPr>
          <p:cNvPr id="617" name="Google Shape;617;g1faef59ef9d_9_61"/>
          <p:cNvSpPr txBox="1"/>
          <p:nvPr/>
        </p:nvSpPr>
        <p:spPr>
          <a:xfrm>
            <a:off x="3060383" y="3231406"/>
            <a:ext cx="6120764" cy="383759"/>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18" name="Google Shape;618;g1faef59ef9d_9_61"/>
          <p:cNvSpPr txBox="1"/>
          <p:nvPr/>
        </p:nvSpPr>
        <p:spPr>
          <a:xfrm>
            <a:off x="3060383" y="3231406"/>
            <a:ext cx="6120764" cy="383759"/>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19" name="Google Shape;619;g1faef59ef9d_9_61"/>
          <p:cNvSpPr txBox="1"/>
          <p:nvPr/>
        </p:nvSpPr>
        <p:spPr>
          <a:xfrm>
            <a:off x="4258343" y="4061799"/>
            <a:ext cx="2376552" cy="12926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rgbClr val="4D4194"/>
                </a:solidFill>
                <a:latin typeface="Arial"/>
                <a:ea typeface="Arial"/>
                <a:cs typeface="Arial"/>
                <a:sym typeface="Arial"/>
              </a:rPr>
              <a:t>Jennifer Levine</a:t>
            </a:r>
            <a:endParaRPr dirty="0"/>
          </a:p>
          <a:p>
            <a:pPr marL="0" marR="0" lvl="0" indent="0" algn="l" rtl="0">
              <a:spcBef>
                <a:spcPts val="0"/>
              </a:spcBef>
              <a:spcAft>
                <a:spcPts val="0"/>
              </a:spcAft>
              <a:buNone/>
            </a:pPr>
            <a:r>
              <a:rPr lang="en" sz="1400" dirty="0">
                <a:solidFill>
                  <a:schemeClr val="dk1"/>
                </a:solidFill>
                <a:latin typeface="Arial"/>
                <a:ea typeface="Arial"/>
                <a:cs typeface="Arial"/>
                <a:sym typeface="Arial"/>
              </a:rPr>
              <a:t>Chief Academic Officer PreK-</a:t>
            </a:r>
            <a:r>
              <a:rPr lang="en" dirty="0">
                <a:solidFill>
                  <a:schemeClr val="dk1"/>
                </a:solidFill>
              </a:rPr>
              <a:t>1</a:t>
            </a:r>
            <a:r>
              <a:rPr lang="en" sz="1400" dirty="0">
                <a:solidFill>
                  <a:schemeClr val="dk1"/>
                </a:solidFill>
                <a:latin typeface="Arial"/>
                <a:ea typeface="Arial"/>
                <a:cs typeface="Arial"/>
                <a:sym typeface="Arial"/>
              </a:rPr>
              <a:t>2</a:t>
            </a:r>
          </a:p>
          <a:p>
            <a:pPr marL="0" marR="0" lvl="0" indent="0" algn="l" rtl="0">
              <a:spcBef>
                <a:spcPts val="0"/>
              </a:spcBef>
              <a:spcAft>
                <a:spcPts val="0"/>
              </a:spcAft>
              <a:buNone/>
            </a:pPr>
            <a:r>
              <a:rPr lang="en" dirty="0">
                <a:solidFill>
                  <a:schemeClr val="dk1"/>
                </a:solidFill>
              </a:rPr>
              <a:t>CAST</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3" name="Picture 2" descr="A picture containing person, outdoor&#10;&#10;Description automatically generated">
            <a:extLst>
              <a:ext uri="{FF2B5EF4-FFF2-40B4-BE49-F238E27FC236}">
                <a16:creationId xmlns:a16="http://schemas.microsoft.com/office/drawing/2014/main" id="{3218DEBC-EF39-DB66-F508-9100189090B8}"/>
              </a:ext>
            </a:extLst>
          </p:cNvPr>
          <p:cNvPicPr>
            <a:picLocks noChangeAspect="1"/>
          </p:cNvPicPr>
          <p:nvPr/>
        </p:nvPicPr>
        <p:blipFill>
          <a:blip r:embed="rId3"/>
          <a:stretch>
            <a:fillRect/>
          </a:stretch>
        </p:blipFill>
        <p:spPr>
          <a:xfrm>
            <a:off x="834981" y="1438277"/>
            <a:ext cx="2654300" cy="2654300"/>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B41C9BAF-E743-5B67-7883-614FFFC6FD8B}"/>
              </a:ext>
            </a:extLst>
          </p:cNvPr>
          <p:cNvPicPr>
            <a:picLocks noChangeAspect="1"/>
          </p:cNvPicPr>
          <p:nvPr/>
        </p:nvPicPr>
        <p:blipFill>
          <a:blip r:embed="rId4"/>
          <a:stretch>
            <a:fillRect/>
          </a:stretch>
        </p:blipFill>
        <p:spPr>
          <a:xfrm>
            <a:off x="4318255" y="1420766"/>
            <a:ext cx="2654300" cy="2654300"/>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B88E6733-AB96-6F7F-338C-99A25FD1014D}"/>
              </a:ext>
            </a:extLst>
          </p:cNvPr>
          <p:cNvPicPr>
            <a:picLocks noChangeAspect="1"/>
          </p:cNvPicPr>
          <p:nvPr/>
        </p:nvPicPr>
        <p:blipFill>
          <a:blip r:embed="rId5"/>
          <a:stretch>
            <a:fillRect/>
          </a:stretch>
        </p:blipFill>
        <p:spPr>
          <a:xfrm>
            <a:off x="7952379" y="1438276"/>
            <a:ext cx="2547363" cy="254736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990427-80EE-0E40-8390-207B5EB9D8F4}"/>
              </a:ext>
            </a:extLst>
          </p:cNvPr>
          <p:cNvSpPr>
            <a:spLocks noGrp="1"/>
          </p:cNvSpPr>
          <p:nvPr>
            <p:ph idx="1"/>
          </p:nvPr>
        </p:nvSpPr>
        <p:spPr>
          <a:xfrm>
            <a:off x="509378" y="1821405"/>
            <a:ext cx="3505494" cy="4345974"/>
          </a:xfrm>
        </p:spPr>
        <p:txBody>
          <a:bodyPr>
            <a:normAutofit fontScale="85000" lnSpcReduction="20000"/>
          </a:bodyPr>
          <a:lstStyle/>
          <a:p>
            <a:endParaRPr lang="en-US" sz="2600" dirty="0"/>
          </a:p>
          <a:p>
            <a:r>
              <a:rPr lang="en-US" sz="2600" dirty="0"/>
              <a:t>Jointly affiliated with Yale &amp; UCONN</a:t>
            </a:r>
          </a:p>
          <a:p>
            <a:r>
              <a:rPr lang="en-US" sz="2600" dirty="0"/>
              <a:t>Community of international scholars</a:t>
            </a:r>
          </a:p>
          <a:p>
            <a:r>
              <a:rPr lang="en-US" sz="2600" dirty="0"/>
              <a:t>Global epicenter for research on spoken and written language</a:t>
            </a:r>
          </a:p>
          <a:p>
            <a:r>
              <a:rPr lang="en-US" sz="2600" dirty="0"/>
              <a:t>Genuine inter-disciplinary approach to solving challenging research puzzles across domains</a:t>
            </a:r>
          </a:p>
          <a:p>
            <a:r>
              <a:rPr lang="en-US" sz="2600" dirty="0"/>
              <a:t>Embrace new technologies to solve old problems</a:t>
            </a:r>
          </a:p>
          <a:p>
            <a:endParaRPr lang="en-US" sz="2000" dirty="0"/>
          </a:p>
        </p:txBody>
      </p:sp>
      <p:sp>
        <p:nvSpPr>
          <p:cNvPr id="12"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C0EE878-1D5F-068C-B64B-07BFE00F2ABF}"/>
              </a:ext>
            </a:extLst>
          </p:cNvPr>
          <p:cNvSpPr txBox="1"/>
          <p:nvPr/>
        </p:nvSpPr>
        <p:spPr>
          <a:xfrm>
            <a:off x="8981979" y="823397"/>
            <a:ext cx="272580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rPr>
              <a:t>Brain Bases of Speech &amp; Reading Disorders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rPr>
              <a:t>(c.f., Pugh et al., 2000;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asted-image.pdf">
            <a:extLst>
              <a:ext uri="{FF2B5EF4-FFF2-40B4-BE49-F238E27FC236}">
                <a16:creationId xmlns:a16="http://schemas.microsoft.com/office/drawing/2014/main" id="{A92215FC-4446-B37A-F04A-94744B978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0811" y="1821405"/>
            <a:ext cx="2228142" cy="151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 name="TextBox 9">
            <a:extLst>
              <a:ext uri="{FF2B5EF4-FFF2-40B4-BE49-F238E27FC236}">
                <a16:creationId xmlns:a16="http://schemas.microsoft.com/office/drawing/2014/main" id="{C95B2D68-E677-AB36-81AB-671BB51C4E8B}"/>
              </a:ext>
            </a:extLst>
          </p:cNvPr>
          <p:cNvSpPr txBox="1"/>
          <p:nvPr/>
        </p:nvSpPr>
        <p:spPr>
          <a:xfrm>
            <a:off x="5374585" y="833732"/>
            <a:ext cx="2725806" cy="830997"/>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rPr>
              <a:t>Phonological Deficit as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rPr>
              <a:t>Central to Dyslexia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rPr>
              <a:t>(e.g., Liberman et al.,1974)</a:t>
            </a:r>
          </a:p>
        </p:txBody>
      </p:sp>
      <p:pic>
        <p:nvPicPr>
          <p:cNvPr id="13" name="pasted-image.pdf">
            <a:extLst>
              <a:ext uri="{FF2B5EF4-FFF2-40B4-BE49-F238E27FC236}">
                <a16:creationId xmlns:a16="http://schemas.microsoft.com/office/drawing/2014/main" id="{9825C17B-FFE0-C146-63D7-7D49A0C82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584" y="1821405"/>
            <a:ext cx="2725807" cy="151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26" name="Picture 2">
            <a:extLst>
              <a:ext uri="{FF2B5EF4-FFF2-40B4-BE49-F238E27FC236}">
                <a16:creationId xmlns:a16="http://schemas.microsoft.com/office/drawing/2014/main" id="{B23A1C61-4351-F234-B5B9-B4F21B9FC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25" y="557784"/>
            <a:ext cx="37846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arbReadingRope | Arizona Department of Education">
            <a:extLst>
              <a:ext uri="{FF2B5EF4-FFF2-40B4-BE49-F238E27FC236}">
                <a16:creationId xmlns:a16="http://schemas.microsoft.com/office/drawing/2014/main" id="{FFDEDB04-870C-C6CB-A609-DC1643536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5380" y="3992157"/>
            <a:ext cx="2900296" cy="21752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7094705-0AC5-6FC0-8431-D67F462FC594}"/>
              </a:ext>
            </a:extLst>
          </p:cNvPr>
          <p:cNvSpPr txBox="1"/>
          <p:nvPr/>
        </p:nvSpPr>
        <p:spPr>
          <a:xfrm>
            <a:off x="7052625" y="3438159"/>
            <a:ext cx="2725806" cy="553998"/>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rPr>
              <a:t>Reading Rope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rPr>
              <a:t>(Scarborough, 2001)</a:t>
            </a:r>
          </a:p>
        </p:txBody>
      </p:sp>
      <p:pic>
        <p:nvPicPr>
          <p:cNvPr id="17" name="Picture 16">
            <a:extLst>
              <a:ext uri="{FF2B5EF4-FFF2-40B4-BE49-F238E27FC236}">
                <a16:creationId xmlns:a16="http://schemas.microsoft.com/office/drawing/2014/main" id="{AACE0636-39DE-999C-E721-FE0FE4F4D9C4}"/>
              </a:ext>
            </a:extLst>
          </p:cNvPr>
          <p:cNvPicPr>
            <a:picLocks noChangeAspect="1"/>
          </p:cNvPicPr>
          <p:nvPr/>
        </p:nvPicPr>
        <p:blipFill>
          <a:blip r:embed="rId6"/>
          <a:stretch>
            <a:fillRect/>
          </a:stretch>
        </p:blipFill>
        <p:spPr>
          <a:xfrm>
            <a:off x="10068734" y="5239265"/>
            <a:ext cx="1589319" cy="928114"/>
          </a:xfrm>
          <a:prstGeom prst="rect">
            <a:avLst/>
          </a:prstGeom>
        </p:spPr>
      </p:pic>
    </p:spTree>
    <p:extLst>
      <p:ext uri="{BB962C8B-B14F-4D97-AF65-F5344CB8AC3E}">
        <p14:creationId xmlns:p14="http://schemas.microsoft.com/office/powerpoint/2010/main" val="490437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E0C82F-F0E2-6A81-AE4B-D140D201E7C8}"/>
              </a:ext>
            </a:extLst>
          </p:cNvPr>
          <p:cNvPicPr>
            <a:picLocks noChangeAspect="1"/>
          </p:cNvPicPr>
          <p:nvPr/>
        </p:nvPicPr>
        <p:blipFill>
          <a:blip r:embed="rId3"/>
          <a:stretch>
            <a:fillRect/>
          </a:stretch>
        </p:blipFill>
        <p:spPr>
          <a:xfrm>
            <a:off x="9476269" y="144629"/>
            <a:ext cx="2139334" cy="1249306"/>
          </a:xfrm>
          <a:prstGeom prst="rect">
            <a:avLst/>
          </a:prstGeom>
        </p:spPr>
      </p:pic>
      <p:grpSp>
        <p:nvGrpSpPr>
          <p:cNvPr id="95" name="Group 94">
            <a:extLst>
              <a:ext uri="{FF2B5EF4-FFF2-40B4-BE49-F238E27FC236}">
                <a16:creationId xmlns:a16="http://schemas.microsoft.com/office/drawing/2014/main" id="{6EB32569-86BF-4547-9195-95500212A250}"/>
              </a:ext>
            </a:extLst>
          </p:cNvPr>
          <p:cNvGrpSpPr/>
          <p:nvPr/>
        </p:nvGrpSpPr>
        <p:grpSpPr>
          <a:xfrm>
            <a:off x="186968" y="0"/>
            <a:ext cx="12184049" cy="6780529"/>
            <a:chOff x="1616" y="-9460"/>
            <a:chExt cx="12184049" cy="6780529"/>
          </a:xfrm>
        </p:grpSpPr>
        <p:pic>
          <p:nvPicPr>
            <p:cNvPr id="5" name="Google Shape;90;p1">
              <a:extLst>
                <a:ext uri="{FF2B5EF4-FFF2-40B4-BE49-F238E27FC236}">
                  <a16:creationId xmlns:a16="http://schemas.microsoft.com/office/drawing/2014/main" id="{3393A3EB-A1E8-4E56-97C7-FEFFEC82576E}"/>
                </a:ext>
              </a:extLst>
            </p:cNvPr>
            <p:cNvPicPr preferRelativeResize="0"/>
            <p:nvPr/>
          </p:nvPicPr>
          <p:blipFill rotWithShape="1">
            <a:blip r:embed="rId4">
              <a:alphaModFix/>
            </a:blip>
            <a:srcRect t="21844" b="22683"/>
            <a:stretch/>
          </p:blipFill>
          <p:spPr>
            <a:xfrm>
              <a:off x="1616" y="-9460"/>
              <a:ext cx="12184049" cy="6778405"/>
            </a:xfrm>
            <a:prstGeom prst="rect">
              <a:avLst/>
            </a:prstGeom>
            <a:noFill/>
            <a:ln>
              <a:noFill/>
            </a:ln>
          </p:spPr>
        </p:pic>
        <p:grpSp>
          <p:nvGrpSpPr>
            <p:cNvPr id="6" name="Google Shape;91;p1">
              <a:extLst>
                <a:ext uri="{FF2B5EF4-FFF2-40B4-BE49-F238E27FC236}">
                  <a16:creationId xmlns:a16="http://schemas.microsoft.com/office/drawing/2014/main" id="{FC5AAFB9-C878-4FB8-9B93-BCCF60E204A3}"/>
                </a:ext>
              </a:extLst>
            </p:cNvPr>
            <p:cNvGrpSpPr/>
            <p:nvPr/>
          </p:nvGrpSpPr>
          <p:grpSpPr>
            <a:xfrm>
              <a:off x="5981604" y="5913789"/>
              <a:ext cx="1620599" cy="630936"/>
              <a:chOff x="3447519" y="4742943"/>
              <a:chExt cx="1620599" cy="630936"/>
            </a:xfrm>
          </p:grpSpPr>
          <p:grpSp>
            <p:nvGrpSpPr>
              <p:cNvPr id="7" name="Google Shape;92;p1">
                <a:extLst>
                  <a:ext uri="{FF2B5EF4-FFF2-40B4-BE49-F238E27FC236}">
                    <a16:creationId xmlns:a16="http://schemas.microsoft.com/office/drawing/2014/main" id="{EF664734-798D-4E48-8D34-EF622DF0774E}"/>
                  </a:ext>
                </a:extLst>
              </p:cNvPr>
              <p:cNvGrpSpPr/>
              <p:nvPr/>
            </p:nvGrpSpPr>
            <p:grpSpPr>
              <a:xfrm>
                <a:off x="3447519" y="4742943"/>
                <a:ext cx="1620599" cy="630936"/>
                <a:chOff x="4425709" y="2299896"/>
                <a:chExt cx="1620599" cy="631989"/>
              </a:xfrm>
            </p:grpSpPr>
            <p:sp>
              <p:nvSpPr>
                <p:cNvPr id="9" name="Google Shape;93;p1">
                  <a:extLst>
                    <a:ext uri="{FF2B5EF4-FFF2-40B4-BE49-F238E27FC236}">
                      <a16:creationId xmlns:a16="http://schemas.microsoft.com/office/drawing/2014/main" id="{EB731255-A70B-4F3D-886C-43D47C3A4C4D}"/>
                    </a:ext>
                  </a:extLst>
                </p:cNvPr>
                <p:cNvSpPr/>
                <p:nvPr/>
              </p:nvSpPr>
              <p:spPr>
                <a:xfrm>
                  <a:off x="4425709" y="2299896"/>
                  <a:ext cx="1620599" cy="631989"/>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sp>
              <p:nvSpPr>
                <p:cNvPr id="10" name="Google Shape;94;p1">
                  <a:extLst>
                    <a:ext uri="{FF2B5EF4-FFF2-40B4-BE49-F238E27FC236}">
                      <a16:creationId xmlns:a16="http://schemas.microsoft.com/office/drawing/2014/main" id="{0A535AF6-E32A-43CC-AA97-0B1B8162E412}"/>
                    </a:ext>
                  </a:extLst>
                </p:cNvPr>
                <p:cNvSpPr/>
                <p:nvPr/>
              </p:nvSpPr>
              <p:spPr>
                <a:xfrm>
                  <a:off x="4951539" y="2368629"/>
                  <a:ext cx="1021572" cy="492760"/>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Augusto Buchweitz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PUCRS, Brazil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mn-ea"/>
                      <a:cs typeface="Cordia New"/>
                      <a:sym typeface="Cordia New"/>
                    </a:rPr>
                    <a:t>UCONN,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8" name="Google Shape;95;p1">
                <a:extLst>
                  <a:ext uri="{FF2B5EF4-FFF2-40B4-BE49-F238E27FC236}">
                    <a16:creationId xmlns:a16="http://schemas.microsoft.com/office/drawing/2014/main" id="{8EEB6D04-37AF-4BD0-BD6A-9149F6774351}"/>
                  </a:ext>
                </a:extLst>
              </p:cNvPr>
              <p:cNvPicPr preferRelativeResize="0"/>
              <p:nvPr/>
            </p:nvPicPr>
            <p:blipFill rotWithShape="1">
              <a:blip r:embed="rId5">
                <a:alphaModFix/>
              </a:blip>
              <a:srcRect l="17000" r="14525" b="32650"/>
              <a:stretch/>
            </p:blipFill>
            <p:spPr>
              <a:xfrm>
                <a:off x="3481187" y="4822715"/>
                <a:ext cx="457200" cy="457200"/>
              </a:xfrm>
              <a:prstGeom prst="ellipse">
                <a:avLst/>
              </a:prstGeom>
              <a:noFill/>
              <a:ln>
                <a:noFill/>
              </a:ln>
            </p:spPr>
          </p:pic>
        </p:grpSp>
        <p:sp>
          <p:nvSpPr>
            <p:cNvPr id="12" name="Google Shape;99;p1">
              <a:extLst>
                <a:ext uri="{FF2B5EF4-FFF2-40B4-BE49-F238E27FC236}">
                  <a16:creationId xmlns:a16="http://schemas.microsoft.com/office/drawing/2014/main" id="{FF6168EA-F910-4BA6-B515-17D7F8E42F31}"/>
                </a:ext>
              </a:extLst>
            </p:cNvPr>
            <p:cNvSpPr/>
            <p:nvPr/>
          </p:nvSpPr>
          <p:spPr>
            <a:xfrm>
              <a:off x="2773886" y="2537466"/>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3" name="Google Shape;100;p1">
              <a:extLst>
                <a:ext uri="{FF2B5EF4-FFF2-40B4-BE49-F238E27FC236}">
                  <a16:creationId xmlns:a16="http://schemas.microsoft.com/office/drawing/2014/main" id="{3D99562A-8156-42DF-8A0A-1C9E20430B84}"/>
                </a:ext>
              </a:extLst>
            </p:cNvPr>
            <p:cNvSpPr/>
            <p:nvPr/>
          </p:nvSpPr>
          <p:spPr>
            <a:xfrm>
              <a:off x="1853136" y="2997841"/>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 name="Google Shape;101;p1">
              <a:extLst>
                <a:ext uri="{FF2B5EF4-FFF2-40B4-BE49-F238E27FC236}">
                  <a16:creationId xmlns:a16="http://schemas.microsoft.com/office/drawing/2014/main" id="{2AE93B2A-314C-487B-A7AB-E51250A27425}"/>
                </a:ext>
              </a:extLst>
            </p:cNvPr>
            <p:cNvSpPr/>
            <p:nvPr/>
          </p:nvSpPr>
          <p:spPr>
            <a:xfrm>
              <a:off x="2771391" y="2349073"/>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5" name="Google Shape;102;p1">
              <a:extLst>
                <a:ext uri="{FF2B5EF4-FFF2-40B4-BE49-F238E27FC236}">
                  <a16:creationId xmlns:a16="http://schemas.microsoft.com/office/drawing/2014/main" id="{24809D93-8033-4887-9E61-945A0B2CE1E9}"/>
                </a:ext>
              </a:extLst>
            </p:cNvPr>
            <p:cNvSpPr/>
            <p:nvPr/>
          </p:nvSpPr>
          <p:spPr>
            <a:xfrm>
              <a:off x="2220863" y="2997841"/>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6" name="Google Shape;103;p1">
              <a:extLst>
                <a:ext uri="{FF2B5EF4-FFF2-40B4-BE49-F238E27FC236}">
                  <a16:creationId xmlns:a16="http://schemas.microsoft.com/office/drawing/2014/main" id="{2885722B-A6B9-44D1-B660-9289838B0F66}"/>
                </a:ext>
              </a:extLst>
            </p:cNvPr>
            <p:cNvSpPr/>
            <p:nvPr/>
          </p:nvSpPr>
          <p:spPr>
            <a:xfrm>
              <a:off x="1668986" y="3185166"/>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 name="Google Shape;97;p1">
              <a:extLst>
                <a:ext uri="{FF2B5EF4-FFF2-40B4-BE49-F238E27FC236}">
                  <a16:creationId xmlns:a16="http://schemas.microsoft.com/office/drawing/2014/main" id="{DA5D6706-0F99-4657-9DF5-F3CDAFCAE7A7}"/>
                </a:ext>
              </a:extLst>
            </p:cNvPr>
            <p:cNvSpPr/>
            <p:nvPr/>
          </p:nvSpPr>
          <p:spPr>
            <a:xfrm>
              <a:off x="2592458" y="2720764"/>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8" name="Google Shape;104;p1">
              <a:extLst>
                <a:ext uri="{FF2B5EF4-FFF2-40B4-BE49-F238E27FC236}">
                  <a16:creationId xmlns:a16="http://schemas.microsoft.com/office/drawing/2014/main" id="{9F0ECB86-A152-4AB1-9105-53A577E9581A}"/>
                </a:ext>
              </a:extLst>
            </p:cNvPr>
            <p:cNvSpPr/>
            <p:nvPr/>
          </p:nvSpPr>
          <p:spPr>
            <a:xfrm>
              <a:off x="3420261" y="5489299"/>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9" name="Google Shape;105;p1">
              <a:extLst>
                <a:ext uri="{FF2B5EF4-FFF2-40B4-BE49-F238E27FC236}">
                  <a16:creationId xmlns:a16="http://schemas.microsoft.com/office/drawing/2014/main" id="{975DADBD-C59E-4CF4-BE4E-26A167B04391}"/>
                </a:ext>
              </a:extLst>
            </p:cNvPr>
            <p:cNvSpPr/>
            <p:nvPr/>
          </p:nvSpPr>
          <p:spPr>
            <a:xfrm>
              <a:off x="9407598" y="3364441"/>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0" name="Google Shape;106;p1">
              <a:extLst>
                <a:ext uri="{FF2B5EF4-FFF2-40B4-BE49-F238E27FC236}">
                  <a16:creationId xmlns:a16="http://schemas.microsoft.com/office/drawing/2014/main" id="{386C6AA3-1C85-4C6D-893F-5166A7F47B2A}"/>
                </a:ext>
              </a:extLst>
            </p:cNvPr>
            <p:cNvSpPr/>
            <p:nvPr/>
          </p:nvSpPr>
          <p:spPr>
            <a:xfrm>
              <a:off x="8117495" y="3274175"/>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1" name="Google Shape;107;p1">
              <a:extLst>
                <a:ext uri="{FF2B5EF4-FFF2-40B4-BE49-F238E27FC236}">
                  <a16:creationId xmlns:a16="http://schemas.microsoft.com/office/drawing/2014/main" id="{AD88D0B0-0ED3-46BB-99FF-1D9EA80DD0EA}"/>
                </a:ext>
              </a:extLst>
            </p:cNvPr>
            <p:cNvSpPr/>
            <p:nvPr/>
          </p:nvSpPr>
          <p:spPr>
            <a:xfrm>
              <a:off x="2407182" y="4792184"/>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2" name="Google Shape;108;p1">
              <a:extLst>
                <a:ext uri="{FF2B5EF4-FFF2-40B4-BE49-F238E27FC236}">
                  <a16:creationId xmlns:a16="http://schemas.microsoft.com/office/drawing/2014/main" id="{9AE56586-D3EE-4114-A382-63C5C4FA3281}"/>
                </a:ext>
              </a:extLst>
            </p:cNvPr>
            <p:cNvSpPr/>
            <p:nvPr/>
          </p:nvSpPr>
          <p:spPr>
            <a:xfrm>
              <a:off x="5359070" y="2167068"/>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3" name="Google Shape;109;p1">
              <a:extLst>
                <a:ext uri="{FF2B5EF4-FFF2-40B4-BE49-F238E27FC236}">
                  <a16:creationId xmlns:a16="http://schemas.microsoft.com/office/drawing/2014/main" id="{BD8EB73B-7C54-40B2-9682-6DE8D6AD154D}"/>
                </a:ext>
              </a:extLst>
            </p:cNvPr>
            <p:cNvSpPr/>
            <p:nvPr/>
          </p:nvSpPr>
          <p:spPr>
            <a:xfrm>
              <a:off x="1116535" y="2817259"/>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4" name="Google Shape;110;p1">
              <a:extLst>
                <a:ext uri="{FF2B5EF4-FFF2-40B4-BE49-F238E27FC236}">
                  <a16:creationId xmlns:a16="http://schemas.microsoft.com/office/drawing/2014/main" id="{9CC43C3D-C98C-4774-969B-BF534EDC42EC}"/>
                </a:ext>
              </a:extLst>
            </p:cNvPr>
            <p:cNvSpPr/>
            <p:nvPr/>
          </p:nvSpPr>
          <p:spPr>
            <a:xfrm>
              <a:off x="2310320" y="2803966"/>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5" name="Google Shape;111;p1">
              <a:extLst>
                <a:ext uri="{FF2B5EF4-FFF2-40B4-BE49-F238E27FC236}">
                  <a16:creationId xmlns:a16="http://schemas.microsoft.com/office/drawing/2014/main" id="{10F4FEB4-06CB-45B0-8AC3-34588FAE6605}"/>
                </a:ext>
              </a:extLst>
            </p:cNvPr>
            <p:cNvSpPr/>
            <p:nvPr/>
          </p:nvSpPr>
          <p:spPr>
            <a:xfrm>
              <a:off x="3239473" y="5673392"/>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7" name="Google Shape;113;p1">
              <a:extLst>
                <a:ext uri="{FF2B5EF4-FFF2-40B4-BE49-F238E27FC236}">
                  <a16:creationId xmlns:a16="http://schemas.microsoft.com/office/drawing/2014/main" id="{00CB4E6E-B941-4F81-8BD8-A5DFEA81283D}"/>
                </a:ext>
              </a:extLst>
            </p:cNvPr>
            <p:cNvSpPr/>
            <p:nvPr/>
          </p:nvSpPr>
          <p:spPr>
            <a:xfrm>
              <a:off x="2592457" y="2441981"/>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9" name="Google Shape;115;p1">
              <a:extLst>
                <a:ext uri="{FF2B5EF4-FFF2-40B4-BE49-F238E27FC236}">
                  <a16:creationId xmlns:a16="http://schemas.microsoft.com/office/drawing/2014/main" id="{9834B115-E8B2-40E0-802A-4CF8AA6FD2E9}"/>
                </a:ext>
              </a:extLst>
            </p:cNvPr>
            <p:cNvSpPr/>
            <p:nvPr/>
          </p:nvSpPr>
          <p:spPr>
            <a:xfrm>
              <a:off x="6417354" y="1450944"/>
              <a:ext cx="2056161" cy="598423"/>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dirty="0">
                <a:ln>
                  <a:noFill/>
                </a:ln>
                <a:solidFill>
                  <a:prstClr val="white"/>
                </a:solidFill>
                <a:effectLst/>
                <a:uLnTx/>
                <a:uFillTx/>
                <a:latin typeface="Cordia New"/>
                <a:ea typeface="Cordia New"/>
                <a:cs typeface="Cordia New"/>
                <a:sym typeface="Cordia New"/>
              </a:endParaRPr>
            </a:p>
          </p:txBody>
        </p:sp>
        <p:grpSp>
          <p:nvGrpSpPr>
            <p:cNvPr id="30" name="Google Shape;116;p1">
              <a:extLst>
                <a:ext uri="{FF2B5EF4-FFF2-40B4-BE49-F238E27FC236}">
                  <a16:creationId xmlns:a16="http://schemas.microsoft.com/office/drawing/2014/main" id="{A8EB8219-13A7-4849-8189-716B563D91CE}"/>
                </a:ext>
              </a:extLst>
            </p:cNvPr>
            <p:cNvGrpSpPr/>
            <p:nvPr/>
          </p:nvGrpSpPr>
          <p:grpSpPr>
            <a:xfrm>
              <a:off x="6447060" y="1540882"/>
              <a:ext cx="1951473" cy="492760"/>
              <a:chOff x="4742864" y="2322600"/>
              <a:chExt cx="1951473" cy="492760"/>
            </a:xfrm>
          </p:grpSpPr>
          <p:pic>
            <p:nvPicPr>
              <p:cNvPr id="31" name="Google Shape;117;p1">
                <a:extLst>
                  <a:ext uri="{FF2B5EF4-FFF2-40B4-BE49-F238E27FC236}">
                    <a16:creationId xmlns:a16="http://schemas.microsoft.com/office/drawing/2014/main" id="{339108A3-6697-4F0D-977C-0029410B64C7}"/>
                  </a:ext>
                </a:extLst>
              </p:cNvPr>
              <p:cNvPicPr preferRelativeResize="0"/>
              <p:nvPr/>
            </p:nvPicPr>
            <p:blipFill rotWithShape="1">
              <a:blip r:embed="rId6">
                <a:alphaModFix/>
              </a:blip>
              <a:srcRect/>
              <a:stretch/>
            </p:blipFill>
            <p:spPr>
              <a:xfrm>
                <a:off x="4742864" y="2331323"/>
                <a:ext cx="457200" cy="457200"/>
              </a:xfrm>
              <a:prstGeom prst="rect">
                <a:avLst/>
              </a:prstGeom>
              <a:noFill/>
              <a:ln>
                <a:noFill/>
              </a:ln>
            </p:spPr>
          </p:pic>
          <p:sp>
            <p:nvSpPr>
              <p:cNvPr id="32" name="Google Shape;118;p1">
                <a:extLst>
                  <a:ext uri="{FF2B5EF4-FFF2-40B4-BE49-F238E27FC236}">
                    <a16:creationId xmlns:a16="http://schemas.microsoft.com/office/drawing/2014/main" id="{13A20AAD-A430-43A9-B30D-D445382B6490}"/>
                  </a:ext>
                </a:extLst>
              </p:cNvPr>
              <p:cNvSpPr/>
              <p:nvPr/>
            </p:nvSpPr>
            <p:spPr>
              <a:xfrm>
                <a:off x="5281492" y="2322600"/>
                <a:ext cx="1412845" cy="492760"/>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Ludo </a:t>
                </a:r>
                <a:r>
                  <a:rPr kumimoji="0" lang="en-US" sz="1000" b="1" i="0" u="none" strike="noStrike" kern="1200" cap="none" spc="0" normalizeH="0" baseline="0" noProof="0" dirty="0" err="1">
                    <a:ln>
                      <a:noFill/>
                    </a:ln>
                    <a:solidFill>
                      <a:prstClr val="white"/>
                    </a:solidFill>
                    <a:effectLst/>
                    <a:uLnTx/>
                    <a:uFillTx/>
                    <a:latin typeface="Cordia New"/>
                    <a:ea typeface="Cordia New"/>
                    <a:cs typeface="Cordia New"/>
                    <a:sym typeface="Cordia New"/>
                  </a:rPr>
                  <a:t>Verhoven</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ordia New"/>
                    <a:ea typeface="Cordia New"/>
                    <a:cs typeface="Cordia New"/>
                    <a:sym typeface="Cordia New"/>
                  </a:rPr>
                  <a:t>Nat’l</a:t>
                </a: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Lit Ed Center, Netherlands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3" name="Google Shape;119;p1">
              <a:extLst>
                <a:ext uri="{FF2B5EF4-FFF2-40B4-BE49-F238E27FC236}">
                  <a16:creationId xmlns:a16="http://schemas.microsoft.com/office/drawing/2014/main" id="{4F79AE99-1184-4A9D-A127-E43EC02316D7}"/>
                </a:ext>
              </a:extLst>
            </p:cNvPr>
            <p:cNvSpPr/>
            <p:nvPr/>
          </p:nvSpPr>
          <p:spPr>
            <a:xfrm>
              <a:off x="8006535" y="4353179"/>
              <a:ext cx="1916693" cy="631989"/>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pic>
          <p:nvPicPr>
            <p:cNvPr id="34" name="Google Shape;120;p1">
              <a:extLst>
                <a:ext uri="{FF2B5EF4-FFF2-40B4-BE49-F238E27FC236}">
                  <a16:creationId xmlns:a16="http://schemas.microsoft.com/office/drawing/2014/main" id="{5C8B3F13-B107-4A4E-A2FE-3F0CB855B023}"/>
                </a:ext>
              </a:extLst>
            </p:cNvPr>
            <p:cNvPicPr preferRelativeResize="0"/>
            <p:nvPr/>
          </p:nvPicPr>
          <p:blipFill rotWithShape="1">
            <a:blip r:embed="rId7">
              <a:alphaModFix/>
            </a:blip>
            <a:srcRect/>
            <a:stretch/>
          </p:blipFill>
          <p:spPr>
            <a:xfrm>
              <a:off x="8044483" y="4447980"/>
              <a:ext cx="457200" cy="457200"/>
            </a:xfrm>
            <a:prstGeom prst="rect">
              <a:avLst/>
            </a:prstGeom>
            <a:noFill/>
            <a:ln>
              <a:noFill/>
            </a:ln>
          </p:spPr>
        </p:pic>
        <p:sp>
          <p:nvSpPr>
            <p:cNvPr id="35" name="Google Shape;121;p1">
              <a:extLst>
                <a:ext uri="{FF2B5EF4-FFF2-40B4-BE49-F238E27FC236}">
                  <a16:creationId xmlns:a16="http://schemas.microsoft.com/office/drawing/2014/main" id="{A82345AF-DD89-4BA7-B2E2-109A2203CBCA}"/>
                </a:ext>
              </a:extLst>
            </p:cNvPr>
            <p:cNvSpPr/>
            <p:nvPr/>
          </p:nvSpPr>
          <p:spPr>
            <a:xfrm>
              <a:off x="8538576" y="4423674"/>
              <a:ext cx="1327227" cy="492760"/>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Nandini Chatterjee Singh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white"/>
                  </a:solidFill>
                  <a:effectLst/>
                  <a:uLnTx/>
                  <a:uFillTx/>
                  <a:latin typeface="Cordia New"/>
                  <a:ea typeface="Cordia New"/>
                  <a:cs typeface="Cordia New"/>
                  <a:sym typeface="Cordia New"/>
                </a:rPr>
                <a:t>Nat’l</a:t>
              </a: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 Brain Res </a:t>
              </a:r>
              <a:r>
                <a:rPr kumimoji="0" lang="en-US" sz="1000" b="1" i="0" u="none" strike="noStrike" kern="1200" cap="none" spc="0" normalizeH="0" baseline="0" noProof="0" dirty="0" err="1">
                  <a:ln>
                    <a:noFill/>
                  </a:ln>
                  <a:solidFill>
                    <a:prstClr val="white"/>
                  </a:solidFill>
                  <a:effectLst/>
                  <a:uLnTx/>
                  <a:uFillTx/>
                  <a:latin typeface="Cordia New"/>
                  <a:ea typeface="Cordia New"/>
                  <a:cs typeface="Cordia New"/>
                  <a:sym typeface="Cordia New"/>
                </a:rPr>
                <a:t>Cnter</a:t>
              </a: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 India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122;p1">
              <a:extLst>
                <a:ext uri="{FF2B5EF4-FFF2-40B4-BE49-F238E27FC236}">
                  <a16:creationId xmlns:a16="http://schemas.microsoft.com/office/drawing/2014/main" id="{34C4972E-2CCF-4F80-94E0-D5C8350DE911}"/>
                </a:ext>
              </a:extLst>
            </p:cNvPr>
            <p:cNvSpPr/>
            <p:nvPr/>
          </p:nvSpPr>
          <p:spPr>
            <a:xfrm>
              <a:off x="9612772" y="3452162"/>
              <a:ext cx="2323823" cy="631989"/>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pic>
          <p:nvPicPr>
            <p:cNvPr id="37" name="Google Shape;123;p1">
              <a:extLst>
                <a:ext uri="{FF2B5EF4-FFF2-40B4-BE49-F238E27FC236}">
                  <a16:creationId xmlns:a16="http://schemas.microsoft.com/office/drawing/2014/main" id="{FEF17176-4309-4B10-B957-B95545D5F3A8}"/>
                </a:ext>
              </a:extLst>
            </p:cNvPr>
            <p:cNvPicPr preferRelativeResize="0"/>
            <p:nvPr/>
          </p:nvPicPr>
          <p:blipFill rotWithShape="1">
            <a:blip r:embed="rId8">
              <a:alphaModFix/>
            </a:blip>
            <a:srcRect/>
            <a:stretch/>
          </p:blipFill>
          <p:spPr>
            <a:xfrm>
              <a:off x="9662333" y="3513489"/>
              <a:ext cx="457200" cy="457200"/>
            </a:xfrm>
            <a:prstGeom prst="rect">
              <a:avLst/>
            </a:prstGeom>
            <a:noFill/>
            <a:ln>
              <a:noFill/>
            </a:ln>
          </p:spPr>
        </p:pic>
        <p:sp>
          <p:nvSpPr>
            <p:cNvPr id="38" name="Google Shape;124;p1">
              <a:extLst>
                <a:ext uri="{FF2B5EF4-FFF2-40B4-BE49-F238E27FC236}">
                  <a16:creationId xmlns:a16="http://schemas.microsoft.com/office/drawing/2014/main" id="{BFC09338-9D5F-4A65-818E-5A6FE911131D}"/>
                </a:ext>
              </a:extLst>
            </p:cNvPr>
            <p:cNvSpPr/>
            <p:nvPr/>
          </p:nvSpPr>
          <p:spPr>
            <a:xfrm>
              <a:off x="10144813" y="3522657"/>
              <a:ext cx="1722334" cy="492760"/>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Ovid Tzeng</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Univ System of Taiwan/Haskins, </a:t>
              </a:r>
              <a:r>
                <a:rPr kumimoji="0" lang="en-US" sz="1000" b="0" i="0" u="none" strike="noStrike" kern="1200" cap="none" spc="0" normalizeH="0" baseline="0" noProof="0" dirty="0" err="1">
                  <a:ln>
                    <a:noFill/>
                  </a:ln>
                  <a:solidFill>
                    <a:prstClr val="white"/>
                  </a:solidFill>
                  <a:effectLst/>
                  <a:uLnTx/>
                  <a:uFillTx/>
                  <a:latin typeface="Cordia New"/>
                  <a:ea typeface="Cordia New"/>
                  <a:cs typeface="Cordia New"/>
                  <a:sym typeface="Cordia New"/>
                </a:rPr>
                <a:t>Tawain</a:t>
              </a:r>
              <a:endParaRPr kumimoji="0" sz="1000" b="0"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36" name="Group 235">
              <a:extLst>
                <a:ext uri="{FF2B5EF4-FFF2-40B4-BE49-F238E27FC236}">
                  <a16:creationId xmlns:a16="http://schemas.microsoft.com/office/drawing/2014/main" id="{69F5F307-D17D-459F-AFC3-0064AE443FDB}"/>
                </a:ext>
              </a:extLst>
            </p:cNvPr>
            <p:cNvGrpSpPr/>
            <p:nvPr/>
          </p:nvGrpSpPr>
          <p:grpSpPr>
            <a:xfrm>
              <a:off x="71459" y="6140133"/>
              <a:ext cx="2882970" cy="630936"/>
              <a:chOff x="340668" y="6099191"/>
              <a:chExt cx="2882970" cy="630936"/>
            </a:xfrm>
          </p:grpSpPr>
          <p:sp>
            <p:nvSpPr>
              <p:cNvPr id="39" name="Google Shape;125;p1">
                <a:extLst>
                  <a:ext uri="{FF2B5EF4-FFF2-40B4-BE49-F238E27FC236}">
                    <a16:creationId xmlns:a16="http://schemas.microsoft.com/office/drawing/2014/main" id="{9B09F5C0-98C5-4524-BF56-A0D84342EE3E}"/>
                  </a:ext>
                </a:extLst>
              </p:cNvPr>
              <p:cNvSpPr/>
              <p:nvPr/>
            </p:nvSpPr>
            <p:spPr>
              <a:xfrm>
                <a:off x="340668" y="6099191"/>
                <a:ext cx="2882970" cy="630936"/>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sp>
            <p:nvSpPr>
              <p:cNvPr id="40" name="Google Shape;126;p1">
                <a:extLst>
                  <a:ext uri="{FF2B5EF4-FFF2-40B4-BE49-F238E27FC236}">
                    <a16:creationId xmlns:a16="http://schemas.microsoft.com/office/drawing/2014/main" id="{6B1E6D60-1531-4C53-AE6B-7398D798374B}"/>
                  </a:ext>
                </a:extLst>
              </p:cNvPr>
              <p:cNvSpPr/>
              <p:nvPr/>
            </p:nvSpPr>
            <p:spPr>
              <a:xfrm>
                <a:off x="906788" y="6161505"/>
                <a:ext cx="2246020"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Anna Lucia Campos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International Mind, Brain and Education Society, Peru</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 name="Google Shape;127;p1">
                <a:extLst>
                  <a:ext uri="{FF2B5EF4-FFF2-40B4-BE49-F238E27FC236}">
                    <a16:creationId xmlns:a16="http://schemas.microsoft.com/office/drawing/2014/main" id="{035C6027-8989-4985-89DE-7359C7AB2E75}"/>
                  </a:ext>
                </a:extLst>
              </p:cNvPr>
              <p:cNvPicPr preferRelativeResize="0"/>
              <p:nvPr/>
            </p:nvPicPr>
            <p:blipFill rotWithShape="1">
              <a:blip r:embed="rId9">
                <a:alphaModFix/>
              </a:blip>
              <a:srcRect l="25083" t="718" r="15495" b="39585"/>
              <a:stretch/>
            </p:blipFill>
            <p:spPr>
              <a:xfrm>
                <a:off x="408494" y="6178874"/>
                <a:ext cx="455087" cy="457200"/>
              </a:xfrm>
              <a:prstGeom prst="ellipse">
                <a:avLst/>
              </a:prstGeom>
              <a:noFill/>
              <a:ln>
                <a:noFill/>
              </a:ln>
            </p:spPr>
          </p:pic>
        </p:grpSp>
        <p:grpSp>
          <p:nvGrpSpPr>
            <p:cNvPr id="42" name="Google Shape;128;p1">
              <a:extLst>
                <a:ext uri="{FF2B5EF4-FFF2-40B4-BE49-F238E27FC236}">
                  <a16:creationId xmlns:a16="http://schemas.microsoft.com/office/drawing/2014/main" id="{5A23E810-946C-4E59-9B75-91CBACE8051B}"/>
                </a:ext>
              </a:extLst>
            </p:cNvPr>
            <p:cNvGrpSpPr/>
            <p:nvPr/>
          </p:nvGrpSpPr>
          <p:grpSpPr>
            <a:xfrm>
              <a:off x="2627181" y="3653647"/>
              <a:ext cx="1520056" cy="630936"/>
              <a:chOff x="2651890" y="4138741"/>
              <a:chExt cx="1520056" cy="630936"/>
            </a:xfrm>
          </p:grpSpPr>
          <p:sp>
            <p:nvSpPr>
              <p:cNvPr id="43" name="Google Shape;129;p1">
                <a:extLst>
                  <a:ext uri="{FF2B5EF4-FFF2-40B4-BE49-F238E27FC236}">
                    <a16:creationId xmlns:a16="http://schemas.microsoft.com/office/drawing/2014/main" id="{D9407746-8089-44BC-95A7-796C14B9A286}"/>
                  </a:ext>
                </a:extLst>
              </p:cNvPr>
              <p:cNvSpPr/>
              <p:nvPr/>
            </p:nvSpPr>
            <p:spPr>
              <a:xfrm>
                <a:off x="2651890" y="4138741"/>
                <a:ext cx="1520056" cy="630936"/>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sp>
            <p:nvSpPr>
              <p:cNvPr id="44" name="Google Shape;130;p1">
                <a:extLst>
                  <a:ext uri="{FF2B5EF4-FFF2-40B4-BE49-F238E27FC236}">
                    <a16:creationId xmlns:a16="http://schemas.microsoft.com/office/drawing/2014/main" id="{5C5B961D-5752-447F-AA0E-D9B6C3D27C2A}"/>
                  </a:ext>
                </a:extLst>
              </p:cNvPr>
              <p:cNvSpPr/>
              <p:nvPr/>
            </p:nvSpPr>
            <p:spPr>
              <a:xfrm>
                <a:off x="3208777" y="4224456"/>
                <a:ext cx="902000"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Don Compton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FSU FCRR, USA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Google Shape;131;p1">
                <a:extLst>
                  <a:ext uri="{FF2B5EF4-FFF2-40B4-BE49-F238E27FC236}">
                    <a16:creationId xmlns:a16="http://schemas.microsoft.com/office/drawing/2014/main" id="{884938C3-D3C7-4F78-809F-93CDEFFFEDBB}"/>
                  </a:ext>
                </a:extLst>
              </p:cNvPr>
              <p:cNvPicPr preferRelativeResize="0"/>
              <p:nvPr/>
            </p:nvPicPr>
            <p:blipFill rotWithShape="1">
              <a:blip r:embed="rId10">
                <a:alphaModFix/>
              </a:blip>
              <a:srcRect/>
              <a:stretch/>
            </p:blipFill>
            <p:spPr>
              <a:xfrm>
                <a:off x="2698350" y="4226061"/>
                <a:ext cx="457200" cy="457200"/>
              </a:xfrm>
              <a:prstGeom prst="rect">
                <a:avLst/>
              </a:prstGeom>
              <a:noFill/>
              <a:ln>
                <a:noFill/>
              </a:ln>
            </p:spPr>
          </p:pic>
        </p:grpSp>
        <p:grpSp>
          <p:nvGrpSpPr>
            <p:cNvPr id="194" name="Group 193">
              <a:extLst>
                <a:ext uri="{FF2B5EF4-FFF2-40B4-BE49-F238E27FC236}">
                  <a16:creationId xmlns:a16="http://schemas.microsoft.com/office/drawing/2014/main" id="{5272F5FF-FE4B-4D0C-BEC7-6A1151E5A853}"/>
                </a:ext>
              </a:extLst>
            </p:cNvPr>
            <p:cNvGrpSpPr/>
            <p:nvPr/>
          </p:nvGrpSpPr>
          <p:grpSpPr>
            <a:xfrm>
              <a:off x="60298" y="3857909"/>
              <a:ext cx="2141190" cy="630936"/>
              <a:chOff x="43262" y="4422635"/>
              <a:chExt cx="2141190" cy="630936"/>
            </a:xfrm>
          </p:grpSpPr>
          <p:sp>
            <p:nvSpPr>
              <p:cNvPr id="46" name="Google Shape;132;p1">
                <a:extLst>
                  <a:ext uri="{FF2B5EF4-FFF2-40B4-BE49-F238E27FC236}">
                    <a16:creationId xmlns:a16="http://schemas.microsoft.com/office/drawing/2014/main" id="{1F99A539-3485-4BD5-8851-62A0557A443F}"/>
                  </a:ext>
                </a:extLst>
              </p:cNvPr>
              <p:cNvSpPr/>
              <p:nvPr/>
            </p:nvSpPr>
            <p:spPr>
              <a:xfrm>
                <a:off x="43262" y="4422635"/>
                <a:ext cx="2141190" cy="630936"/>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sp>
            <p:nvSpPr>
              <p:cNvPr id="47" name="Google Shape;133;p1">
                <a:extLst>
                  <a:ext uri="{FF2B5EF4-FFF2-40B4-BE49-F238E27FC236}">
                    <a16:creationId xmlns:a16="http://schemas.microsoft.com/office/drawing/2014/main" id="{D7BCF1E2-ED1F-4894-9D56-CC06EFBECF18}"/>
                  </a:ext>
                </a:extLst>
              </p:cNvPr>
              <p:cNvSpPr/>
              <p:nvPr/>
            </p:nvSpPr>
            <p:spPr>
              <a:xfrm>
                <a:off x="594296" y="4484403"/>
                <a:ext cx="1530280"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Bernardo Aguilar </a:t>
                </a:r>
                <a:r>
                  <a:rPr kumimoji="0" lang="en-US" sz="1000" b="1" i="0" u="none" strike="noStrike" kern="1200" cap="none" spc="0" normalizeH="0" baseline="0" noProof="0" dirty="0" err="1">
                    <a:ln>
                      <a:noFill/>
                    </a:ln>
                    <a:solidFill>
                      <a:prstClr val="white"/>
                    </a:solidFill>
                    <a:effectLst/>
                    <a:uLnTx/>
                    <a:uFillTx/>
                    <a:latin typeface="Cordia New"/>
                    <a:ea typeface="Cordia New"/>
                    <a:cs typeface="Cordia New"/>
                    <a:sym typeface="Cordia New"/>
                  </a:rPr>
                  <a:t>Montie</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Universidad de Monterrey, Mexico</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Cordia New"/>
                    <a:ea typeface="Cordia New"/>
                    <a:cs typeface="Cordia New"/>
                    <a:sym typeface="Cordia New"/>
                  </a:rPr>
                  <a:t>Infancy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8" name="Google Shape;134;p1">
                <a:extLst>
                  <a:ext uri="{FF2B5EF4-FFF2-40B4-BE49-F238E27FC236}">
                    <a16:creationId xmlns:a16="http://schemas.microsoft.com/office/drawing/2014/main" id="{59B4FC8A-EDE6-48CD-ADDB-EC71B3F17BE3}"/>
                  </a:ext>
                </a:extLst>
              </p:cNvPr>
              <p:cNvPicPr preferRelativeResize="0"/>
              <p:nvPr/>
            </p:nvPicPr>
            <p:blipFill rotWithShape="1">
              <a:blip r:embed="rId11">
                <a:alphaModFix/>
              </a:blip>
              <a:srcRect/>
              <a:stretch/>
            </p:blipFill>
            <p:spPr>
              <a:xfrm>
                <a:off x="109390" y="4510555"/>
                <a:ext cx="457200" cy="457200"/>
              </a:xfrm>
              <a:prstGeom prst="ellipse">
                <a:avLst/>
              </a:prstGeom>
              <a:noFill/>
              <a:ln>
                <a:noFill/>
              </a:ln>
            </p:spPr>
          </p:pic>
        </p:grpSp>
        <p:grpSp>
          <p:nvGrpSpPr>
            <p:cNvPr id="49" name="Google Shape;135;p1">
              <a:extLst>
                <a:ext uri="{FF2B5EF4-FFF2-40B4-BE49-F238E27FC236}">
                  <a16:creationId xmlns:a16="http://schemas.microsoft.com/office/drawing/2014/main" id="{400D561E-4A02-449C-8334-E09C396C8E46}"/>
                </a:ext>
              </a:extLst>
            </p:cNvPr>
            <p:cNvGrpSpPr/>
            <p:nvPr/>
          </p:nvGrpSpPr>
          <p:grpSpPr>
            <a:xfrm>
              <a:off x="76186" y="4650285"/>
              <a:ext cx="2244117" cy="1174379"/>
              <a:chOff x="265025" y="5436102"/>
              <a:chExt cx="2244117" cy="1174379"/>
            </a:xfrm>
          </p:grpSpPr>
          <p:sp>
            <p:nvSpPr>
              <p:cNvPr id="50" name="Google Shape;136;p1">
                <a:extLst>
                  <a:ext uri="{FF2B5EF4-FFF2-40B4-BE49-F238E27FC236}">
                    <a16:creationId xmlns:a16="http://schemas.microsoft.com/office/drawing/2014/main" id="{B8BEF915-2BA6-4DDF-B46C-85E9697414EA}"/>
                  </a:ext>
                </a:extLst>
              </p:cNvPr>
              <p:cNvSpPr/>
              <p:nvPr/>
            </p:nvSpPr>
            <p:spPr>
              <a:xfrm>
                <a:off x="265025" y="5436102"/>
                <a:ext cx="2244117" cy="1174379"/>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dirty="0">
                  <a:ln>
                    <a:noFill/>
                  </a:ln>
                  <a:solidFill>
                    <a:prstClr val="white"/>
                  </a:solidFill>
                  <a:effectLst/>
                  <a:uLnTx/>
                  <a:uFillTx/>
                  <a:latin typeface="Cordia New"/>
                  <a:ea typeface="Cordia New"/>
                  <a:cs typeface="Cordia New"/>
                  <a:sym typeface="Cordia New"/>
                </a:endParaRPr>
              </a:p>
            </p:txBody>
          </p:sp>
          <p:sp>
            <p:nvSpPr>
              <p:cNvPr id="51" name="Google Shape;137;p1">
                <a:extLst>
                  <a:ext uri="{FF2B5EF4-FFF2-40B4-BE49-F238E27FC236}">
                    <a16:creationId xmlns:a16="http://schemas.microsoft.com/office/drawing/2014/main" id="{92C4D3C8-3715-4E08-98C1-877E336CAAE5}"/>
                  </a:ext>
                </a:extLst>
              </p:cNvPr>
              <p:cNvSpPr/>
              <p:nvPr/>
            </p:nvSpPr>
            <p:spPr>
              <a:xfrm>
                <a:off x="816059" y="5497871"/>
                <a:ext cx="1627049"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Elena Grigorenko</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U of Houston; BCM,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Cordia New"/>
                    <a:ea typeface="Cordia New"/>
                    <a:cs typeface="Cordia New"/>
                    <a:sym typeface="Cordia New"/>
                  </a:rPr>
                  <a:t>Genetics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2" name="Google Shape;138;p1">
              <a:extLst>
                <a:ext uri="{FF2B5EF4-FFF2-40B4-BE49-F238E27FC236}">
                  <a16:creationId xmlns:a16="http://schemas.microsoft.com/office/drawing/2014/main" id="{A32E91CB-862D-49C4-AE52-F5523203F812}"/>
                </a:ext>
              </a:extLst>
            </p:cNvPr>
            <p:cNvPicPr preferRelativeResize="0"/>
            <p:nvPr/>
          </p:nvPicPr>
          <p:blipFill rotWithShape="1">
            <a:blip r:embed="rId12">
              <a:alphaModFix/>
            </a:blip>
            <a:srcRect/>
            <a:stretch/>
          </p:blipFill>
          <p:spPr>
            <a:xfrm>
              <a:off x="137235" y="4734796"/>
              <a:ext cx="457200" cy="457200"/>
            </a:xfrm>
            <a:prstGeom prst="rect">
              <a:avLst/>
            </a:prstGeom>
            <a:noFill/>
            <a:ln>
              <a:noFill/>
            </a:ln>
          </p:spPr>
        </p:pic>
        <p:grpSp>
          <p:nvGrpSpPr>
            <p:cNvPr id="53" name="Google Shape;139;p1">
              <a:extLst>
                <a:ext uri="{FF2B5EF4-FFF2-40B4-BE49-F238E27FC236}">
                  <a16:creationId xmlns:a16="http://schemas.microsoft.com/office/drawing/2014/main" id="{B90ECF21-7C72-45E4-B9EB-B36F12AE244A}"/>
                </a:ext>
              </a:extLst>
            </p:cNvPr>
            <p:cNvGrpSpPr/>
            <p:nvPr/>
          </p:nvGrpSpPr>
          <p:grpSpPr>
            <a:xfrm>
              <a:off x="46090" y="3210173"/>
              <a:ext cx="1615932" cy="578607"/>
              <a:chOff x="5726066" y="3257917"/>
              <a:chExt cx="1615932" cy="579573"/>
            </a:xfrm>
          </p:grpSpPr>
          <p:sp>
            <p:nvSpPr>
              <p:cNvPr id="54" name="Google Shape;140;p1">
                <a:extLst>
                  <a:ext uri="{FF2B5EF4-FFF2-40B4-BE49-F238E27FC236}">
                    <a16:creationId xmlns:a16="http://schemas.microsoft.com/office/drawing/2014/main" id="{A6F0F552-4539-434B-80C9-7A756A01925E}"/>
                  </a:ext>
                </a:extLst>
              </p:cNvPr>
              <p:cNvSpPr/>
              <p:nvPr/>
            </p:nvSpPr>
            <p:spPr>
              <a:xfrm>
                <a:off x="5726066" y="3257917"/>
                <a:ext cx="1615932" cy="579573"/>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sp>
            <p:nvSpPr>
              <p:cNvPr id="55" name="Google Shape;141;p1">
                <a:extLst>
                  <a:ext uri="{FF2B5EF4-FFF2-40B4-BE49-F238E27FC236}">
                    <a16:creationId xmlns:a16="http://schemas.microsoft.com/office/drawing/2014/main" id="{54C76049-6057-4D90-ACD5-15E5025D72A5}"/>
                  </a:ext>
                </a:extLst>
              </p:cNvPr>
              <p:cNvSpPr/>
              <p:nvPr/>
            </p:nvSpPr>
            <p:spPr>
              <a:xfrm>
                <a:off x="6224108" y="3297301"/>
                <a:ext cx="1058616" cy="492760"/>
              </a:xfrm>
              <a:prstGeom prst="roundRect">
                <a:avLst>
                  <a:gd name="adj" fmla="val 16667"/>
                </a:avLst>
              </a:prstGeom>
              <a:solidFill>
                <a:schemeClr val="accent3">
                  <a:alpha val="7882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Maryanne Wolf</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UCLA,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6" name="Google Shape;142;p1">
              <a:extLst>
                <a:ext uri="{FF2B5EF4-FFF2-40B4-BE49-F238E27FC236}">
                  <a16:creationId xmlns:a16="http://schemas.microsoft.com/office/drawing/2014/main" id="{3616D46B-CA58-4AF4-9AC6-4B48FFE0BD35}"/>
                </a:ext>
              </a:extLst>
            </p:cNvPr>
            <p:cNvPicPr preferRelativeResize="0"/>
            <p:nvPr/>
          </p:nvPicPr>
          <p:blipFill rotWithShape="1">
            <a:blip r:embed="rId13">
              <a:alphaModFix/>
            </a:blip>
            <a:srcRect/>
            <a:stretch/>
          </p:blipFill>
          <p:spPr>
            <a:xfrm>
              <a:off x="79968" y="3274175"/>
              <a:ext cx="457200" cy="457200"/>
            </a:xfrm>
            <a:prstGeom prst="rect">
              <a:avLst/>
            </a:prstGeom>
            <a:noFill/>
            <a:ln>
              <a:noFill/>
            </a:ln>
          </p:spPr>
        </p:pic>
        <p:grpSp>
          <p:nvGrpSpPr>
            <p:cNvPr id="243" name="Group 242">
              <a:extLst>
                <a:ext uri="{FF2B5EF4-FFF2-40B4-BE49-F238E27FC236}">
                  <a16:creationId xmlns:a16="http://schemas.microsoft.com/office/drawing/2014/main" id="{76D2C919-8C9E-49F9-9EF8-CEBBCE2D2927}"/>
                </a:ext>
              </a:extLst>
            </p:cNvPr>
            <p:cNvGrpSpPr/>
            <p:nvPr/>
          </p:nvGrpSpPr>
          <p:grpSpPr>
            <a:xfrm>
              <a:off x="3542517" y="91871"/>
              <a:ext cx="1612687" cy="630936"/>
              <a:chOff x="1447925" y="50005"/>
              <a:chExt cx="1612687" cy="630936"/>
            </a:xfrm>
          </p:grpSpPr>
          <p:grpSp>
            <p:nvGrpSpPr>
              <p:cNvPr id="57" name="Google Shape;143;p1">
                <a:extLst>
                  <a:ext uri="{FF2B5EF4-FFF2-40B4-BE49-F238E27FC236}">
                    <a16:creationId xmlns:a16="http://schemas.microsoft.com/office/drawing/2014/main" id="{DA1D1888-0AF2-43AB-84E2-4795E93E67FA}"/>
                  </a:ext>
                </a:extLst>
              </p:cNvPr>
              <p:cNvGrpSpPr/>
              <p:nvPr/>
            </p:nvGrpSpPr>
            <p:grpSpPr>
              <a:xfrm>
                <a:off x="1447925" y="50005"/>
                <a:ext cx="1612687" cy="630936"/>
                <a:chOff x="5680759" y="2992902"/>
                <a:chExt cx="1612687" cy="631989"/>
              </a:xfrm>
            </p:grpSpPr>
            <p:sp>
              <p:nvSpPr>
                <p:cNvPr id="58" name="Google Shape;144;p1">
                  <a:extLst>
                    <a:ext uri="{FF2B5EF4-FFF2-40B4-BE49-F238E27FC236}">
                      <a16:creationId xmlns:a16="http://schemas.microsoft.com/office/drawing/2014/main" id="{80F7289C-7EA8-40FC-BFD9-3C213CC10718}"/>
                    </a:ext>
                  </a:extLst>
                </p:cNvPr>
                <p:cNvSpPr/>
                <p:nvPr/>
              </p:nvSpPr>
              <p:spPr>
                <a:xfrm>
                  <a:off x="5680759" y="2992902"/>
                  <a:ext cx="1612687" cy="631989"/>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sp>
              <p:nvSpPr>
                <p:cNvPr id="59" name="Google Shape;145;p1">
                  <a:extLst>
                    <a:ext uri="{FF2B5EF4-FFF2-40B4-BE49-F238E27FC236}">
                      <a16:creationId xmlns:a16="http://schemas.microsoft.com/office/drawing/2014/main" id="{414B0DA4-FA45-4DBC-BBE0-07DB004116EB}"/>
                    </a:ext>
                  </a:extLst>
                </p:cNvPr>
                <p:cNvSpPr/>
                <p:nvPr/>
              </p:nvSpPr>
              <p:spPr>
                <a:xfrm>
                  <a:off x="6231081" y="3055321"/>
                  <a:ext cx="983677" cy="492760"/>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Charles </a:t>
                  </a:r>
                  <a:r>
                    <a:rPr kumimoji="0" lang="en-US" sz="1000" b="1" i="0" u="none" strike="noStrike" kern="1200" cap="none" spc="0" normalizeH="0" baseline="0" noProof="0" dirty="0" err="1">
                      <a:ln>
                        <a:noFill/>
                      </a:ln>
                      <a:solidFill>
                        <a:prstClr val="white"/>
                      </a:solidFill>
                      <a:effectLst/>
                      <a:uLnTx/>
                      <a:uFillTx/>
                      <a:latin typeface="Cordia New"/>
                      <a:ea typeface="Cordia New"/>
                      <a:cs typeface="Cordia New"/>
                      <a:sym typeface="Cordia New"/>
                    </a:rPr>
                    <a:t>Perfetti</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U Pitt LDRC,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0" name="Google Shape;146;p1">
                <a:extLst>
                  <a:ext uri="{FF2B5EF4-FFF2-40B4-BE49-F238E27FC236}">
                    <a16:creationId xmlns:a16="http://schemas.microsoft.com/office/drawing/2014/main" id="{A0DC5856-805F-4819-98AE-AB5B07D27C36}"/>
                  </a:ext>
                </a:extLst>
              </p:cNvPr>
              <p:cNvPicPr preferRelativeResize="0"/>
              <p:nvPr/>
            </p:nvPicPr>
            <p:blipFill rotWithShape="1">
              <a:blip r:embed="rId14">
                <a:alphaModFix/>
              </a:blip>
              <a:srcRect/>
              <a:stretch/>
            </p:blipFill>
            <p:spPr>
              <a:xfrm>
                <a:off x="1491434" y="117770"/>
                <a:ext cx="457200" cy="457200"/>
              </a:xfrm>
              <a:prstGeom prst="rect">
                <a:avLst/>
              </a:prstGeom>
              <a:noFill/>
              <a:ln>
                <a:noFill/>
              </a:ln>
            </p:spPr>
          </p:pic>
        </p:grpSp>
        <p:grpSp>
          <p:nvGrpSpPr>
            <p:cNvPr id="257" name="Group 256">
              <a:extLst>
                <a:ext uri="{FF2B5EF4-FFF2-40B4-BE49-F238E27FC236}">
                  <a16:creationId xmlns:a16="http://schemas.microsoft.com/office/drawing/2014/main" id="{A5E77564-D599-46F3-A163-EDB14877390E}"/>
                </a:ext>
              </a:extLst>
            </p:cNvPr>
            <p:cNvGrpSpPr/>
            <p:nvPr/>
          </p:nvGrpSpPr>
          <p:grpSpPr>
            <a:xfrm>
              <a:off x="5294779" y="188263"/>
              <a:ext cx="2159390" cy="1219194"/>
              <a:chOff x="12400200" y="134056"/>
              <a:chExt cx="2159390" cy="1219194"/>
            </a:xfrm>
          </p:grpSpPr>
          <p:sp>
            <p:nvSpPr>
              <p:cNvPr id="66" name="Google Shape;151;p1">
                <a:extLst>
                  <a:ext uri="{FF2B5EF4-FFF2-40B4-BE49-F238E27FC236}">
                    <a16:creationId xmlns:a16="http://schemas.microsoft.com/office/drawing/2014/main" id="{820BA89B-D52E-4740-8B10-020225F2A9E9}"/>
                  </a:ext>
                </a:extLst>
              </p:cNvPr>
              <p:cNvSpPr/>
              <p:nvPr/>
            </p:nvSpPr>
            <p:spPr>
              <a:xfrm>
                <a:off x="12400200" y="134056"/>
                <a:ext cx="2159390" cy="1219194"/>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dirty="0">
                  <a:ln>
                    <a:noFill/>
                  </a:ln>
                  <a:solidFill>
                    <a:prstClr val="white"/>
                  </a:solidFill>
                  <a:effectLst/>
                  <a:uLnTx/>
                  <a:uFillTx/>
                  <a:latin typeface="Cordia New"/>
                  <a:ea typeface="Cordia New"/>
                  <a:cs typeface="Cordia New"/>
                  <a:sym typeface="Cordia New"/>
                </a:endParaRPr>
              </a:p>
            </p:txBody>
          </p:sp>
          <p:sp>
            <p:nvSpPr>
              <p:cNvPr id="63" name="Google Shape;148;p1">
                <a:extLst>
                  <a:ext uri="{FF2B5EF4-FFF2-40B4-BE49-F238E27FC236}">
                    <a16:creationId xmlns:a16="http://schemas.microsoft.com/office/drawing/2014/main" id="{3499F4DF-37C2-4564-A6B2-1B518AB9D3B0}"/>
                  </a:ext>
                </a:extLst>
              </p:cNvPr>
              <p:cNvSpPr/>
              <p:nvPr/>
            </p:nvSpPr>
            <p:spPr>
              <a:xfrm>
                <a:off x="12941713" y="770173"/>
                <a:ext cx="995121"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white"/>
                    </a:solidFill>
                    <a:effectLst/>
                    <a:uLnTx/>
                    <a:uFillTx/>
                    <a:latin typeface="Cordia New"/>
                    <a:ea typeface="Cordia New"/>
                    <a:cs typeface="Cordia New"/>
                    <a:sym typeface="Cordia New"/>
                  </a:rPr>
                  <a:t>Kaja</a:t>
                </a: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 Jasinska</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ordia New"/>
                    <a:ea typeface="Cordia New"/>
                    <a:cs typeface="Cordia New"/>
                    <a:sym typeface="Cordia New"/>
                  </a:rPr>
                  <a:t>UToronto</a:t>
                </a: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Canada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4" name="Google Shape;149;p1">
                <a:extLst>
                  <a:ext uri="{FF2B5EF4-FFF2-40B4-BE49-F238E27FC236}">
                    <a16:creationId xmlns:a16="http://schemas.microsoft.com/office/drawing/2014/main" id="{4366302D-312D-4BBB-8D10-E1B2E3E83E02}"/>
                  </a:ext>
                </a:extLst>
              </p:cNvPr>
              <p:cNvPicPr preferRelativeResize="0"/>
              <p:nvPr/>
            </p:nvPicPr>
            <p:blipFill rotWithShape="1">
              <a:blip r:embed="rId15">
                <a:alphaModFix/>
              </a:blip>
              <a:srcRect t="-1" b="25058"/>
              <a:stretch/>
            </p:blipFill>
            <p:spPr>
              <a:xfrm>
                <a:off x="12438200" y="787542"/>
                <a:ext cx="457555" cy="457200"/>
              </a:xfrm>
              <a:prstGeom prst="ellipse">
                <a:avLst/>
              </a:prstGeom>
              <a:noFill/>
              <a:ln>
                <a:noFill/>
              </a:ln>
            </p:spPr>
          </p:pic>
          <p:sp>
            <p:nvSpPr>
              <p:cNvPr id="67" name="Google Shape;152;p1">
                <a:extLst>
                  <a:ext uri="{FF2B5EF4-FFF2-40B4-BE49-F238E27FC236}">
                    <a16:creationId xmlns:a16="http://schemas.microsoft.com/office/drawing/2014/main" id="{D02DC1BA-9179-43BE-8DF0-77224136F839}"/>
                  </a:ext>
                </a:extLst>
              </p:cNvPr>
              <p:cNvSpPr/>
              <p:nvPr/>
            </p:nvSpPr>
            <p:spPr>
              <a:xfrm>
                <a:off x="12928464" y="205861"/>
                <a:ext cx="1532971"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Maureen Lovett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Hospital for Sick Children, Canada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8" name="Google Shape;153;p1">
                <a:extLst>
                  <a:ext uri="{FF2B5EF4-FFF2-40B4-BE49-F238E27FC236}">
                    <a16:creationId xmlns:a16="http://schemas.microsoft.com/office/drawing/2014/main" id="{861D5195-0036-40F1-9345-2AB1DA9BC919}"/>
                  </a:ext>
                </a:extLst>
              </p:cNvPr>
              <p:cNvPicPr preferRelativeResize="0"/>
              <p:nvPr/>
            </p:nvPicPr>
            <p:blipFill rotWithShape="1">
              <a:blip r:embed="rId16">
                <a:alphaModFix/>
              </a:blip>
              <a:srcRect/>
              <a:stretch/>
            </p:blipFill>
            <p:spPr>
              <a:xfrm>
                <a:off x="12438200" y="211895"/>
                <a:ext cx="457200" cy="457200"/>
              </a:xfrm>
              <a:prstGeom prst="rect">
                <a:avLst/>
              </a:prstGeom>
              <a:noFill/>
              <a:ln>
                <a:noFill/>
              </a:ln>
            </p:spPr>
          </p:pic>
        </p:grpSp>
        <p:grpSp>
          <p:nvGrpSpPr>
            <p:cNvPr id="186" name="Group 185">
              <a:extLst>
                <a:ext uri="{FF2B5EF4-FFF2-40B4-BE49-F238E27FC236}">
                  <a16:creationId xmlns:a16="http://schemas.microsoft.com/office/drawing/2014/main" id="{3E85DDC8-7BA5-4A12-B55D-D46679684703}"/>
                </a:ext>
              </a:extLst>
            </p:cNvPr>
            <p:cNvGrpSpPr/>
            <p:nvPr/>
          </p:nvGrpSpPr>
          <p:grpSpPr>
            <a:xfrm>
              <a:off x="1333786" y="49386"/>
              <a:ext cx="1852206" cy="558881"/>
              <a:chOff x="311944" y="1558812"/>
              <a:chExt cx="1852206" cy="558881"/>
            </a:xfrm>
          </p:grpSpPr>
          <p:sp>
            <p:nvSpPr>
              <p:cNvPr id="80" name="Google Shape;165;p1">
                <a:extLst>
                  <a:ext uri="{FF2B5EF4-FFF2-40B4-BE49-F238E27FC236}">
                    <a16:creationId xmlns:a16="http://schemas.microsoft.com/office/drawing/2014/main" id="{5AB793B6-E746-441A-B7AC-4F5F3451B2ED}"/>
                  </a:ext>
                </a:extLst>
              </p:cNvPr>
              <p:cNvSpPr/>
              <p:nvPr/>
            </p:nvSpPr>
            <p:spPr>
              <a:xfrm>
                <a:off x="311944" y="1558812"/>
                <a:ext cx="1852206" cy="558881"/>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grpSp>
            <p:nvGrpSpPr>
              <p:cNvPr id="81" name="Google Shape;166;p1">
                <a:extLst>
                  <a:ext uri="{FF2B5EF4-FFF2-40B4-BE49-F238E27FC236}">
                    <a16:creationId xmlns:a16="http://schemas.microsoft.com/office/drawing/2014/main" id="{24F805D5-8A4E-48B9-8E6F-D1BE2AA55A5A}"/>
                  </a:ext>
                </a:extLst>
              </p:cNvPr>
              <p:cNvGrpSpPr/>
              <p:nvPr/>
            </p:nvGrpSpPr>
            <p:grpSpPr>
              <a:xfrm>
                <a:off x="337928" y="1593653"/>
                <a:ext cx="1756773" cy="491939"/>
                <a:chOff x="4414299" y="-2165063"/>
                <a:chExt cx="1756773" cy="491939"/>
              </a:xfrm>
            </p:grpSpPr>
            <p:sp>
              <p:nvSpPr>
                <p:cNvPr id="82" name="Google Shape;167;p1">
                  <a:extLst>
                    <a:ext uri="{FF2B5EF4-FFF2-40B4-BE49-F238E27FC236}">
                      <a16:creationId xmlns:a16="http://schemas.microsoft.com/office/drawing/2014/main" id="{FDA3F8A1-4191-426C-B822-F78C99B7FFF7}"/>
                    </a:ext>
                  </a:extLst>
                </p:cNvPr>
                <p:cNvSpPr/>
                <p:nvPr/>
              </p:nvSpPr>
              <p:spPr>
                <a:xfrm>
                  <a:off x="4914619" y="-2165063"/>
                  <a:ext cx="1256453"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Mark Seidenberg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UW-Madison/Haskins,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3" name="Google Shape;168;p1">
                  <a:extLst>
                    <a:ext uri="{FF2B5EF4-FFF2-40B4-BE49-F238E27FC236}">
                      <a16:creationId xmlns:a16="http://schemas.microsoft.com/office/drawing/2014/main" id="{CD28DA2A-63FB-4D4F-A98A-1C806261CF72}"/>
                    </a:ext>
                  </a:extLst>
                </p:cNvPr>
                <p:cNvPicPr preferRelativeResize="0"/>
                <p:nvPr/>
              </p:nvPicPr>
              <p:blipFill rotWithShape="1">
                <a:blip r:embed="rId17">
                  <a:alphaModFix/>
                </a:blip>
                <a:srcRect/>
                <a:stretch/>
              </p:blipFill>
              <p:spPr>
                <a:xfrm>
                  <a:off x="4414299" y="-2147694"/>
                  <a:ext cx="457200" cy="457200"/>
                </a:xfrm>
                <a:prstGeom prst="rect">
                  <a:avLst/>
                </a:prstGeom>
                <a:noFill/>
                <a:ln>
                  <a:noFill/>
                </a:ln>
              </p:spPr>
            </p:pic>
          </p:grpSp>
        </p:grpSp>
        <p:grpSp>
          <p:nvGrpSpPr>
            <p:cNvPr id="65" name="Group 64">
              <a:extLst>
                <a:ext uri="{FF2B5EF4-FFF2-40B4-BE49-F238E27FC236}">
                  <a16:creationId xmlns:a16="http://schemas.microsoft.com/office/drawing/2014/main" id="{E78050E3-5EE5-4F86-A465-ABF86994902C}"/>
                </a:ext>
              </a:extLst>
            </p:cNvPr>
            <p:cNvGrpSpPr/>
            <p:nvPr/>
          </p:nvGrpSpPr>
          <p:grpSpPr>
            <a:xfrm>
              <a:off x="5684819" y="2410533"/>
              <a:ext cx="1947514" cy="2320432"/>
              <a:chOff x="-2052626" y="2596003"/>
              <a:chExt cx="1947514" cy="2320432"/>
            </a:xfrm>
          </p:grpSpPr>
          <p:sp>
            <p:nvSpPr>
              <p:cNvPr id="70" name="Google Shape;155;p1">
                <a:extLst>
                  <a:ext uri="{FF2B5EF4-FFF2-40B4-BE49-F238E27FC236}">
                    <a16:creationId xmlns:a16="http://schemas.microsoft.com/office/drawing/2014/main" id="{2BB9ABBB-031A-44A1-A738-B9DD47BD30FB}"/>
                  </a:ext>
                </a:extLst>
              </p:cNvPr>
              <p:cNvSpPr/>
              <p:nvPr/>
            </p:nvSpPr>
            <p:spPr>
              <a:xfrm>
                <a:off x="-2052626" y="2596003"/>
                <a:ext cx="1947514" cy="2320432"/>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grpSp>
            <p:nvGrpSpPr>
              <p:cNvPr id="71" name="Google Shape;156;p1">
                <a:extLst>
                  <a:ext uri="{FF2B5EF4-FFF2-40B4-BE49-F238E27FC236}">
                    <a16:creationId xmlns:a16="http://schemas.microsoft.com/office/drawing/2014/main" id="{C5FD6392-5FBB-40C1-97C7-070C28ED028C}"/>
                  </a:ext>
                </a:extLst>
              </p:cNvPr>
              <p:cNvGrpSpPr/>
              <p:nvPr/>
            </p:nvGrpSpPr>
            <p:grpSpPr>
              <a:xfrm>
                <a:off x="-2030441" y="3792637"/>
                <a:ext cx="1768844" cy="491939"/>
                <a:chOff x="3236999" y="1164228"/>
                <a:chExt cx="1768844" cy="491939"/>
              </a:xfrm>
            </p:grpSpPr>
            <p:sp>
              <p:nvSpPr>
                <p:cNvPr id="78" name="Google Shape;157;p1">
                  <a:extLst>
                    <a:ext uri="{FF2B5EF4-FFF2-40B4-BE49-F238E27FC236}">
                      <a16:creationId xmlns:a16="http://schemas.microsoft.com/office/drawing/2014/main" id="{672DA2A0-5F18-432C-BE54-62991E255D3D}"/>
                    </a:ext>
                  </a:extLst>
                </p:cNvPr>
                <p:cNvSpPr/>
                <p:nvPr/>
              </p:nvSpPr>
              <p:spPr>
                <a:xfrm>
                  <a:off x="3742459" y="1164228"/>
                  <a:ext cx="1263384"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Kenneth Pugh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Haskins/Yale/</a:t>
                  </a:r>
                  <a:r>
                    <a:rPr kumimoji="0" lang="en-US" sz="1000" b="0" i="0" u="none" strike="noStrike" kern="1200" cap="none" spc="0" normalizeH="0" baseline="0" noProof="0" dirty="0" err="1">
                      <a:ln>
                        <a:noFill/>
                      </a:ln>
                      <a:solidFill>
                        <a:prstClr val="white"/>
                      </a:solidFill>
                      <a:effectLst/>
                      <a:uLnTx/>
                      <a:uFillTx/>
                      <a:latin typeface="Cordia New"/>
                      <a:ea typeface="Cordia New"/>
                      <a:cs typeface="Cordia New"/>
                      <a:sym typeface="Cordia New"/>
                    </a:rPr>
                    <a:t>Uconn</a:t>
                  </a: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9" name="Google Shape;158;p1">
                  <a:extLst>
                    <a:ext uri="{FF2B5EF4-FFF2-40B4-BE49-F238E27FC236}">
                      <a16:creationId xmlns:a16="http://schemas.microsoft.com/office/drawing/2014/main" id="{6D9CBC5F-CD07-4F62-915B-F96CA17EBB40}"/>
                    </a:ext>
                  </a:extLst>
                </p:cNvPr>
                <p:cNvPicPr preferRelativeResize="0"/>
                <p:nvPr/>
              </p:nvPicPr>
              <p:blipFill rotWithShape="1">
                <a:blip r:embed="rId18">
                  <a:alphaModFix/>
                </a:blip>
                <a:srcRect/>
                <a:stretch/>
              </p:blipFill>
              <p:spPr>
                <a:xfrm>
                  <a:off x="3236999" y="1173977"/>
                  <a:ext cx="457200" cy="457200"/>
                </a:xfrm>
                <a:prstGeom prst="rect">
                  <a:avLst/>
                </a:prstGeom>
                <a:noFill/>
                <a:ln>
                  <a:noFill/>
                </a:ln>
              </p:spPr>
            </p:pic>
          </p:grpSp>
          <p:grpSp>
            <p:nvGrpSpPr>
              <p:cNvPr id="72" name="Google Shape;159;p1">
                <a:extLst>
                  <a:ext uri="{FF2B5EF4-FFF2-40B4-BE49-F238E27FC236}">
                    <a16:creationId xmlns:a16="http://schemas.microsoft.com/office/drawing/2014/main" id="{1AE7F1CC-0C6E-411F-93AF-CE2D0AF0C4A7}"/>
                  </a:ext>
                </a:extLst>
              </p:cNvPr>
              <p:cNvGrpSpPr/>
              <p:nvPr/>
            </p:nvGrpSpPr>
            <p:grpSpPr>
              <a:xfrm>
                <a:off x="-2007486" y="3232308"/>
                <a:ext cx="1776061" cy="491939"/>
                <a:chOff x="3224332" y="602118"/>
                <a:chExt cx="1776061" cy="491939"/>
              </a:xfrm>
            </p:grpSpPr>
            <p:sp>
              <p:nvSpPr>
                <p:cNvPr id="76" name="Google Shape;160;p1">
                  <a:extLst>
                    <a:ext uri="{FF2B5EF4-FFF2-40B4-BE49-F238E27FC236}">
                      <a16:creationId xmlns:a16="http://schemas.microsoft.com/office/drawing/2014/main" id="{0853BC48-6210-431E-B096-C08FBF7915CD}"/>
                    </a:ext>
                  </a:extLst>
                </p:cNvPr>
                <p:cNvSpPr/>
                <p:nvPr/>
              </p:nvSpPr>
              <p:spPr>
                <a:xfrm>
                  <a:off x="3737009" y="602118"/>
                  <a:ext cx="1263384" cy="491939"/>
                </a:xfrm>
                <a:prstGeom prst="roundRect">
                  <a:avLst>
                    <a:gd name="adj" fmla="val 16667"/>
                  </a:avLst>
                </a:prstGeom>
                <a:solidFill>
                  <a:schemeClr val="accent3">
                    <a:alpha val="7882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Susan Brady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Haskins/URI,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7" name="Google Shape;161;p1">
                  <a:extLst>
                    <a:ext uri="{FF2B5EF4-FFF2-40B4-BE49-F238E27FC236}">
                      <a16:creationId xmlns:a16="http://schemas.microsoft.com/office/drawing/2014/main" id="{FF266196-9B71-4E2C-BEE4-B4AF1D209487}"/>
                    </a:ext>
                  </a:extLst>
                </p:cNvPr>
                <p:cNvPicPr preferRelativeResize="0"/>
                <p:nvPr/>
              </p:nvPicPr>
              <p:blipFill rotWithShape="1">
                <a:blip r:embed="rId19">
                  <a:alphaModFix/>
                </a:blip>
                <a:srcRect/>
                <a:stretch/>
              </p:blipFill>
              <p:spPr>
                <a:xfrm>
                  <a:off x="3224332" y="619724"/>
                  <a:ext cx="457200" cy="457200"/>
                </a:xfrm>
                <a:prstGeom prst="rect">
                  <a:avLst/>
                </a:prstGeom>
                <a:noFill/>
                <a:ln>
                  <a:noFill/>
                </a:ln>
              </p:spPr>
            </p:pic>
          </p:grpSp>
          <p:grpSp>
            <p:nvGrpSpPr>
              <p:cNvPr id="73" name="Google Shape;162;p1">
                <a:extLst>
                  <a:ext uri="{FF2B5EF4-FFF2-40B4-BE49-F238E27FC236}">
                    <a16:creationId xmlns:a16="http://schemas.microsoft.com/office/drawing/2014/main" id="{864DAFF4-4C92-4D9E-A018-6740397EFA03}"/>
                  </a:ext>
                </a:extLst>
              </p:cNvPr>
              <p:cNvGrpSpPr/>
              <p:nvPr/>
            </p:nvGrpSpPr>
            <p:grpSpPr>
              <a:xfrm>
                <a:off x="-1978759" y="2701691"/>
                <a:ext cx="1766423" cy="491939"/>
                <a:chOff x="3224083" y="63286"/>
                <a:chExt cx="1766423" cy="491939"/>
              </a:xfrm>
            </p:grpSpPr>
            <p:sp>
              <p:nvSpPr>
                <p:cNvPr id="74" name="Google Shape;163;p1">
                  <a:extLst>
                    <a:ext uri="{FF2B5EF4-FFF2-40B4-BE49-F238E27FC236}">
                      <a16:creationId xmlns:a16="http://schemas.microsoft.com/office/drawing/2014/main" id="{B00D9424-7ABA-4093-A7C9-92F2C5027AEE}"/>
                    </a:ext>
                  </a:extLst>
                </p:cNvPr>
                <p:cNvSpPr/>
                <p:nvPr/>
              </p:nvSpPr>
              <p:spPr>
                <a:xfrm>
                  <a:off x="3727122" y="63286"/>
                  <a:ext cx="1263384"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Richard </a:t>
                  </a:r>
                  <a:r>
                    <a:rPr kumimoji="0" lang="en-US" sz="1000" b="1" i="0" u="none" strike="noStrike" kern="1200" cap="none" spc="0" normalizeH="0" baseline="0" noProof="0" dirty="0" err="1">
                      <a:ln>
                        <a:noFill/>
                      </a:ln>
                      <a:solidFill>
                        <a:prstClr val="white"/>
                      </a:solidFill>
                      <a:effectLst/>
                      <a:uLnTx/>
                      <a:uFillTx/>
                      <a:latin typeface="Cordia New"/>
                      <a:ea typeface="Cordia New"/>
                      <a:cs typeface="Cordia New"/>
                      <a:sym typeface="Cordia New"/>
                    </a:rPr>
                    <a:t>Aslin</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Haskins/Yale/</a:t>
                  </a:r>
                  <a:r>
                    <a:rPr kumimoji="0" lang="en-US" sz="1000" b="0" i="0" u="none" strike="noStrike" kern="1200" cap="none" spc="0" normalizeH="0" baseline="0" noProof="0" dirty="0" err="1">
                      <a:ln>
                        <a:noFill/>
                      </a:ln>
                      <a:solidFill>
                        <a:prstClr val="white"/>
                      </a:solidFill>
                      <a:effectLst/>
                      <a:uLnTx/>
                      <a:uFillTx/>
                      <a:latin typeface="Cordia New"/>
                      <a:ea typeface="Cordia New"/>
                      <a:cs typeface="Cordia New"/>
                      <a:sym typeface="Cordia New"/>
                    </a:rPr>
                    <a:t>Uconn</a:t>
                  </a: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5" name="Google Shape;164;p1">
                  <a:extLst>
                    <a:ext uri="{FF2B5EF4-FFF2-40B4-BE49-F238E27FC236}">
                      <a16:creationId xmlns:a16="http://schemas.microsoft.com/office/drawing/2014/main" id="{3ADA95E2-5CEB-419A-AB22-D9CE889B1306}"/>
                    </a:ext>
                  </a:extLst>
                </p:cNvPr>
                <p:cNvPicPr preferRelativeResize="0"/>
                <p:nvPr/>
              </p:nvPicPr>
              <p:blipFill rotWithShape="1">
                <a:blip r:embed="rId20">
                  <a:alphaModFix/>
                </a:blip>
                <a:srcRect/>
                <a:stretch/>
              </p:blipFill>
              <p:spPr>
                <a:xfrm>
                  <a:off x="3224083" y="85919"/>
                  <a:ext cx="457200" cy="457200"/>
                </a:xfrm>
                <a:prstGeom prst="rect">
                  <a:avLst/>
                </a:prstGeom>
                <a:noFill/>
                <a:ln>
                  <a:noFill/>
                </a:ln>
              </p:spPr>
            </p:pic>
          </p:grpSp>
          <p:grpSp>
            <p:nvGrpSpPr>
              <p:cNvPr id="179" name="Group 178">
                <a:extLst>
                  <a:ext uri="{FF2B5EF4-FFF2-40B4-BE49-F238E27FC236}">
                    <a16:creationId xmlns:a16="http://schemas.microsoft.com/office/drawing/2014/main" id="{C9C973C2-8AB3-41A3-ACE7-6506806324F0}"/>
                  </a:ext>
                </a:extLst>
              </p:cNvPr>
              <p:cNvGrpSpPr/>
              <p:nvPr/>
            </p:nvGrpSpPr>
            <p:grpSpPr>
              <a:xfrm>
                <a:off x="-2007047" y="4338264"/>
                <a:ext cx="1723830" cy="491939"/>
                <a:chOff x="3101149" y="1841129"/>
                <a:chExt cx="1723830" cy="491939"/>
              </a:xfrm>
            </p:grpSpPr>
            <p:sp>
              <p:nvSpPr>
                <p:cNvPr id="86" name="Google Shape;171;p1">
                  <a:extLst>
                    <a:ext uri="{FF2B5EF4-FFF2-40B4-BE49-F238E27FC236}">
                      <a16:creationId xmlns:a16="http://schemas.microsoft.com/office/drawing/2014/main" id="{DF86D98C-53D7-4AFB-B676-2AD03BB95D16}"/>
                    </a:ext>
                  </a:extLst>
                </p:cNvPr>
                <p:cNvSpPr/>
                <p:nvPr/>
              </p:nvSpPr>
              <p:spPr>
                <a:xfrm>
                  <a:off x="3580572" y="1841129"/>
                  <a:ext cx="1244407"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Linda Mayes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Yale,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7" name="Google Shape;172;p1">
                  <a:extLst>
                    <a:ext uri="{FF2B5EF4-FFF2-40B4-BE49-F238E27FC236}">
                      <a16:creationId xmlns:a16="http://schemas.microsoft.com/office/drawing/2014/main" id="{65DD0C56-6CE1-4FA7-9E57-E810AC2FCEA9}"/>
                    </a:ext>
                  </a:extLst>
                </p:cNvPr>
                <p:cNvPicPr preferRelativeResize="0"/>
                <p:nvPr/>
              </p:nvPicPr>
              <p:blipFill rotWithShape="1">
                <a:blip r:embed="rId21">
                  <a:alphaModFix/>
                </a:blip>
                <a:srcRect/>
                <a:stretch/>
              </p:blipFill>
              <p:spPr>
                <a:xfrm>
                  <a:off x="3101149" y="1851453"/>
                  <a:ext cx="457200" cy="457200"/>
                </a:xfrm>
                <a:prstGeom prst="rect">
                  <a:avLst/>
                </a:prstGeom>
                <a:noFill/>
                <a:ln>
                  <a:noFill/>
                </a:ln>
              </p:spPr>
            </p:pic>
          </p:grpSp>
        </p:grpSp>
        <p:grpSp>
          <p:nvGrpSpPr>
            <p:cNvPr id="238" name="Group 237">
              <a:extLst>
                <a:ext uri="{FF2B5EF4-FFF2-40B4-BE49-F238E27FC236}">
                  <a16:creationId xmlns:a16="http://schemas.microsoft.com/office/drawing/2014/main" id="{A110F139-DE6C-4DA6-93D2-86776F4055E9}"/>
                </a:ext>
              </a:extLst>
            </p:cNvPr>
            <p:cNvGrpSpPr/>
            <p:nvPr/>
          </p:nvGrpSpPr>
          <p:grpSpPr>
            <a:xfrm>
              <a:off x="86323" y="634052"/>
              <a:ext cx="1670690" cy="596643"/>
              <a:chOff x="59332" y="1424389"/>
              <a:chExt cx="1670690" cy="596643"/>
            </a:xfrm>
          </p:grpSpPr>
          <p:grpSp>
            <p:nvGrpSpPr>
              <p:cNvPr id="103" name="Google Shape;190;p1">
                <a:extLst>
                  <a:ext uri="{FF2B5EF4-FFF2-40B4-BE49-F238E27FC236}">
                    <a16:creationId xmlns:a16="http://schemas.microsoft.com/office/drawing/2014/main" id="{7A0AE4D8-CB8B-4A00-9D38-FE46EA8DAEFD}"/>
                  </a:ext>
                </a:extLst>
              </p:cNvPr>
              <p:cNvGrpSpPr/>
              <p:nvPr/>
            </p:nvGrpSpPr>
            <p:grpSpPr>
              <a:xfrm>
                <a:off x="59332" y="1424389"/>
                <a:ext cx="1670690" cy="596643"/>
                <a:chOff x="5680760" y="3000049"/>
                <a:chExt cx="1670690" cy="597639"/>
              </a:xfrm>
            </p:grpSpPr>
            <p:sp>
              <p:nvSpPr>
                <p:cNvPr id="104" name="Google Shape;186;p1">
                  <a:extLst>
                    <a:ext uri="{FF2B5EF4-FFF2-40B4-BE49-F238E27FC236}">
                      <a16:creationId xmlns:a16="http://schemas.microsoft.com/office/drawing/2014/main" id="{1AFA07B3-C5A4-4658-8DBD-287F287D3E84}"/>
                    </a:ext>
                  </a:extLst>
                </p:cNvPr>
                <p:cNvSpPr/>
                <p:nvPr/>
              </p:nvSpPr>
              <p:spPr>
                <a:xfrm>
                  <a:off x="5680760" y="3000049"/>
                  <a:ext cx="1670690" cy="597639"/>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sp>
              <p:nvSpPr>
                <p:cNvPr id="105" name="Google Shape;191;p1">
                  <a:extLst>
                    <a:ext uri="{FF2B5EF4-FFF2-40B4-BE49-F238E27FC236}">
                      <a16:creationId xmlns:a16="http://schemas.microsoft.com/office/drawing/2014/main" id="{5DC48B8D-0402-4986-B352-8984ACDC6B27}"/>
                    </a:ext>
                  </a:extLst>
                </p:cNvPr>
                <p:cNvSpPr/>
                <p:nvPr/>
              </p:nvSpPr>
              <p:spPr>
                <a:xfrm>
                  <a:off x="6231081" y="3055321"/>
                  <a:ext cx="1079800" cy="492760"/>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Robin Morris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Georgia State U,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6" name="Google Shape;192;p1">
                <a:extLst>
                  <a:ext uri="{FF2B5EF4-FFF2-40B4-BE49-F238E27FC236}">
                    <a16:creationId xmlns:a16="http://schemas.microsoft.com/office/drawing/2014/main" id="{9AA7F1C2-0E77-44DC-AC98-7C6CFF38FEDC}"/>
                  </a:ext>
                </a:extLst>
              </p:cNvPr>
              <p:cNvPicPr preferRelativeResize="0"/>
              <p:nvPr/>
            </p:nvPicPr>
            <p:blipFill rotWithShape="1">
              <a:blip r:embed="rId22">
                <a:alphaModFix/>
              </a:blip>
              <a:srcRect/>
              <a:stretch/>
            </p:blipFill>
            <p:spPr>
              <a:xfrm>
                <a:off x="102913" y="1488385"/>
                <a:ext cx="457200" cy="457200"/>
              </a:xfrm>
              <a:prstGeom prst="rect">
                <a:avLst/>
              </a:prstGeom>
              <a:noFill/>
              <a:ln>
                <a:noFill/>
              </a:ln>
            </p:spPr>
          </p:pic>
        </p:grpSp>
        <p:sp>
          <p:nvSpPr>
            <p:cNvPr id="107" name="Google Shape;193;p1">
              <a:extLst>
                <a:ext uri="{FF2B5EF4-FFF2-40B4-BE49-F238E27FC236}">
                  <a16:creationId xmlns:a16="http://schemas.microsoft.com/office/drawing/2014/main" id="{B328A688-EC66-4393-AB2A-8E8F2C407E46}"/>
                </a:ext>
              </a:extLst>
            </p:cNvPr>
            <p:cNvSpPr/>
            <p:nvPr/>
          </p:nvSpPr>
          <p:spPr>
            <a:xfrm>
              <a:off x="2222519" y="2340340"/>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10" name="Google Shape;196;p1">
              <a:extLst>
                <a:ext uri="{FF2B5EF4-FFF2-40B4-BE49-F238E27FC236}">
                  <a16:creationId xmlns:a16="http://schemas.microsoft.com/office/drawing/2014/main" id="{AE203250-AB7A-4109-8273-765AA8241484}"/>
                </a:ext>
              </a:extLst>
            </p:cNvPr>
            <p:cNvSpPr/>
            <p:nvPr/>
          </p:nvSpPr>
          <p:spPr>
            <a:xfrm>
              <a:off x="5914045" y="1794625"/>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22" name="Google Shape;209;p1">
              <a:extLst>
                <a:ext uri="{FF2B5EF4-FFF2-40B4-BE49-F238E27FC236}">
                  <a16:creationId xmlns:a16="http://schemas.microsoft.com/office/drawing/2014/main" id="{B044FA81-0CC8-4812-9727-FA56CB5D25F7}"/>
                </a:ext>
              </a:extLst>
            </p:cNvPr>
            <p:cNvSpPr/>
            <p:nvPr/>
          </p:nvSpPr>
          <p:spPr>
            <a:xfrm>
              <a:off x="2682606" y="2626149"/>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124" name="Google Shape;212;p1">
              <a:extLst>
                <a:ext uri="{FF2B5EF4-FFF2-40B4-BE49-F238E27FC236}">
                  <a16:creationId xmlns:a16="http://schemas.microsoft.com/office/drawing/2014/main" id="{3AA7DCBF-B761-4A27-8E6C-B3AE6B9CF942}"/>
                </a:ext>
              </a:extLst>
            </p:cNvPr>
            <p:cNvGrpSpPr/>
            <p:nvPr/>
          </p:nvGrpSpPr>
          <p:grpSpPr>
            <a:xfrm>
              <a:off x="8567715" y="1636228"/>
              <a:ext cx="2056161" cy="1638099"/>
              <a:chOff x="6297112" y="1635708"/>
              <a:chExt cx="2056161" cy="1638099"/>
            </a:xfrm>
          </p:grpSpPr>
          <p:sp>
            <p:nvSpPr>
              <p:cNvPr id="125" name="Google Shape;197;p1">
                <a:extLst>
                  <a:ext uri="{FF2B5EF4-FFF2-40B4-BE49-F238E27FC236}">
                    <a16:creationId xmlns:a16="http://schemas.microsoft.com/office/drawing/2014/main" id="{73F7B778-8401-41E3-87B3-4DEDDDF9E0D8}"/>
                  </a:ext>
                </a:extLst>
              </p:cNvPr>
              <p:cNvSpPr/>
              <p:nvPr/>
            </p:nvSpPr>
            <p:spPr>
              <a:xfrm>
                <a:off x="6297112" y="1635708"/>
                <a:ext cx="2056161" cy="1638099"/>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dirty="0">
                  <a:ln>
                    <a:noFill/>
                  </a:ln>
                  <a:solidFill>
                    <a:prstClr val="white"/>
                  </a:solidFill>
                  <a:effectLst/>
                  <a:uLnTx/>
                  <a:uFillTx/>
                  <a:latin typeface="Cordia New"/>
                  <a:ea typeface="Cordia New"/>
                  <a:cs typeface="Cordia New"/>
                  <a:sym typeface="Cordia New"/>
                </a:endParaRPr>
              </a:p>
            </p:txBody>
          </p:sp>
          <p:grpSp>
            <p:nvGrpSpPr>
              <p:cNvPr id="126" name="Google Shape;213;p1">
                <a:extLst>
                  <a:ext uri="{FF2B5EF4-FFF2-40B4-BE49-F238E27FC236}">
                    <a16:creationId xmlns:a16="http://schemas.microsoft.com/office/drawing/2014/main" id="{3A843D14-80E1-4967-AC46-DA25EFB11480}"/>
                  </a:ext>
                </a:extLst>
              </p:cNvPr>
              <p:cNvGrpSpPr/>
              <p:nvPr/>
            </p:nvGrpSpPr>
            <p:grpSpPr>
              <a:xfrm>
                <a:off x="6359248" y="1669922"/>
                <a:ext cx="1931680" cy="1011049"/>
                <a:chOff x="6359248" y="1669922"/>
                <a:chExt cx="1931680" cy="1011049"/>
              </a:xfrm>
            </p:grpSpPr>
            <p:sp>
              <p:nvSpPr>
                <p:cNvPr id="127" name="Google Shape;214;p1">
                  <a:extLst>
                    <a:ext uri="{FF2B5EF4-FFF2-40B4-BE49-F238E27FC236}">
                      <a16:creationId xmlns:a16="http://schemas.microsoft.com/office/drawing/2014/main" id="{875B41A7-7F80-4868-ABB1-A24BA61C855E}"/>
                    </a:ext>
                  </a:extLst>
                </p:cNvPr>
                <p:cNvSpPr/>
                <p:nvPr/>
              </p:nvSpPr>
              <p:spPr>
                <a:xfrm>
                  <a:off x="6870792" y="1669922"/>
                  <a:ext cx="1420136" cy="492760"/>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white"/>
                      </a:solidFill>
                      <a:effectLst/>
                      <a:uLnTx/>
                      <a:uFillTx/>
                      <a:latin typeface="Cordia New"/>
                      <a:ea typeface="Cordia New"/>
                      <a:cs typeface="Cordia New"/>
                      <a:sym typeface="Cordia New"/>
                    </a:rPr>
                    <a:t>Heikki</a:t>
                  </a: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 Lyytinen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University of </a:t>
                  </a:r>
                  <a:r>
                    <a:rPr kumimoji="0" lang="en-US" sz="1000" b="0" i="0" u="none" strike="noStrike" kern="1200" cap="none" spc="0" normalizeH="0" baseline="0" noProof="0" dirty="0" err="1">
                      <a:ln>
                        <a:noFill/>
                      </a:ln>
                      <a:solidFill>
                        <a:prstClr val="white"/>
                      </a:solidFill>
                      <a:effectLst/>
                      <a:uLnTx/>
                      <a:uFillTx/>
                      <a:latin typeface="Cordia New"/>
                      <a:ea typeface="Cordia New"/>
                      <a:cs typeface="Cordia New"/>
                      <a:sym typeface="Cordia New"/>
                    </a:rPr>
                    <a:t>Jyväskylä</a:t>
                  </a: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Finland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128" name="Google Shape;215;p1">
                  <a:extLst>
                    <a:ext uri="{FF2B5EF4-FFF2-40B4-BE49-F238E27FC236}">
                      <a16:creationId xmlns:a16="http://schemas.microsoft.com/office/drawing/2014/main" id="{5333AC84-9A4B-436E-8181-224FB2DB3720}"/>
                    </a:ext>
                  </a:extLst>
                </p:cNvPr>
                <p:cNvSpPr/>
                <p:nvPr/>
              </p:nvSpPr>
              <p:spPr>
                <a:xfrm>
                  <a:off x="6863509" y="2188211"/>
                  <a:ext cx="1427419" cy="492760"/>
                </a:xfrm>
                <a:prstGeom prst="roundRect">
                  <a:avLst>
                    <a:gd name="adj" fmla="val 16667"/>
                  </a:avLst>
                </a:prstGeom>
                <a:solidFill>
                  <a:schemeClr val="accent3">
                    <a:alpha val="7882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white"/>
                      </a:solidFill>
                      <a:effectLst/>
                      <a:uLnTx/>
                      <a:uFillTx/>
                      <a:latin typeface="Cordia New"/>
                      <a:ea typeface="Cordia New"/>
                      <a:cs typeface="Cordia New"/>
                      <a:sym typeface="Cordia New"/>
                    </a:rPr>
                    <a:t>Pekka</a:t>
                  </a: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 Räsänen</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University of </a:t>
                  </a:r>
                  <a:r>
                    <a:rPr kumimoji="0" lang="en-US" sz="1000" b="0" i="0" u="none" strike="noStrike" kern="1200" cap="none" spc="0" normalizeH="0" baseline="0" noProof="0" dirty="0" err="1">
                      <a:ln>
                        <a:noFill/>
                      </a:ln>
                      <a:solidFill>
                        <a:prstClr val="white"/>
                      </a:solidFill>
                      <a:effectLst/>
                      <a:uLnTx/>
                      <a:uFillTx/>
                      <a:latin typeface="Cordia New"/>
                      <a:ea typeface="Cordia New"/>
                      <a:cs typeface="Cordia New"/>
                      <a:sym typeface="Cordia New"/>
                    </a:rPr>
                    <a:t>Jyväskylä</a:t>
                  </a: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Finland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9" name="Google Shape;216;p1">
                  <a:extLst>
                    <a:ext uri="{FF2B5EF4-FFF2-40B4-BE49-F238E27FC236}">
                      <a16:creationId xmlns:a16="http://schemas.microsoft.com/office/drawing/2014/main" id="{B7FA3A4F-02D6-4404-8C5D-D28551260553}"/>
                    </a:ext>
                  </a:extLst>
                </p:cNvPr>
                <p:cNvPicPr preferRelativeResize="0"/>
                <p:nvPr/>
              </p:nvPicPr>
              <p:blipFill rotWithShape="1">
                <a:blip r:embed="rId23">
                  <a:alphaModFix/>
                </a:blip>
                <a:srcRect l="8355" t="1445" r="5907" b="12537"/>
                <a:stretch/>
              </p:blipFill>
              <p:spPr>
                <a:xfrm>
                  <a:off x="6359248" y="2203327"/>
                  <a:ext cx="458115" cy="457200"/>
                </a:xfrm>
                <a:prstGeom prst="ellipse">
                  <a:avLst/>
                </a:prstGeom>
                <a:noFill/>
                <a:ln>
                  <a:noFill/>
                </a:ln>
              </p:spPr>
            </p:pic>
            <p:pic>
              <p:nvPicPr>
                <p:cNvPr id="130" name="Google Shape;217;p1">
                  <a:extLst>
                    <a:ext uri="{FF2B5EF4-FFF2-40B4-BE49-F238E27FC236}">
                      <a16:creationId xmlns:a16="http://schemas.microsoft.com/office/drawing/2014/main" id="{8949EEB1-057E-4CB6-8E51-FB7BFCAF070E}"/>
                    </a:ext>
                  </a:extLst>
                </p:cNvPr>
                <p:cNvPicPr preferRelativeResize="0"/>
                <p:nvPr/>
              </p:nvPicPr>
              <p:blipFill rotWithShape="1">
                <a:blip r:embed="rId24">
                  <a:alphaModFix/>
                </a:blip>
                <a:srcRect/>
                <a:stretch/>
              </p:blipFill>
              <p:spPr>
                <a:xfrm>
                  <a:off x="6362768" y="1682199"/>
                  <a:ext cx="457200" cy="457200"/>
                </a:xfrm>
                <a:prstGeom prst="rect">
                  <a:avLst/>
                </a:prstGeom>
                <a:noFill/>
                <a:ln>
                  <a:noFill/>
                </a:ln>
              </p:spPr>
            </p:pic>
          </p:grpSp>
        </p:grpSp>
        <p:sp>
          <p:nvSpPr>
            <p:cNvPr id="131" name="Google Shape;218;p1">
              <a:extLst>
                <a:ext uri="{FF2B5EF4-FFF2-40B4-BE49-F238E27FC236}">
                  <a16:creationId xmlns:a16="http://schemas.microsoft.com/office/drawing/2014/main" id="{1AE2F578-9D76-46AA-88DE-E3F8D69C755A}"/>
                </a:ext>
              </a:extLst>
            </p:cNvPr>
            <p:cNvSpPr/>
            <p:nvPr/>
          </p:nvSpPr>
          <p:spPr>
            <a:xfrm>
              <a:off x="9102940" y="2724320"/>
              <a:ext cx="1427419" cy="492760"/>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Ulla Richardson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University of </a:t>
              </a:r>
              <a:r>
                <a:rPr kumimoji="0" lang="en-US" sz="1000" b="0" i="0" u="none" strike="noStrike" kern="1200" cap="none" spc="0" normalizeH="0" baseline="0" noProof="0" dirty="0" err="1">
                  <a:ln>
                    <a:noFill/>
                  </a:ln>
                  <a:solidFill>
                    <a:prstClr val="white"/>
                  </a:solidFill>
                  <a:effectLst/>
                  <a:uLnTx/>
                  <a:uFillTx/>
                  <a:latin typeface="Cordia New"/>
                  <a:ea typeface="Cordia New"/>
                  <a:cs typeface="Cordia New"/>
                  <a:sym typeface="Cordia New"/>
                </a:rPr>
                <a:t>Jyväskylä</a:t>
              </a: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Finland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3" name="Google Shape;229;p1" descr="A person smiling at the camera &#10; &#10;Description automatically generated">
              <a:extLst>
                <a:ext uri="{FF2B5EF4-FFF2-40B4-BE49-F238E27FC236}">
                  <a16:creationId xmlns:a16="http://schemas.microsoft.com/office/drawing/2014/main" id="{61B23CB5-DAA6-4C4D-971F-33ADEEA75109}"/>
                </a:ext>
              </a:extLst>
            </p:cNvPr>
            <p:cNvPicPr preferRelativeResize="0"/>
            <p:nvPr/>
          </p:nvPicPr>
          <p:blipFill rotWithShape="1">
            <a:blip r:embed="rId25">
              <a:alphaModFix/>
            </a:blip>
            <a:srcRect t="10741" r="26683" b="27778"/>
            <a:stretch/>
          </p:blipFill>
          <p:spPr>
            <a:xfrm>
              <a:off x="8610600" y="2728693"/>
              <a:ext cx="456807" cy="457200"/>
            </a:xfrm>
            <a:prstGeom prst="ellipse">
              <a:avLst/>
            </a:prstGeom>
            <a:noFill/>
            <a:ln>
              <a:noFill/>
            </a:ln>
          </p:spPr>
        </p:pic>
        <p:grpSp>
          <p:nvGrpSpPr>
            <p:cNvPr id="158" name="Group 157">
              <a:extLst>
                <a:ext uri="{FF2B5EF4-FFF2-40B4-BE49-F238E27FC236}">
                  <a16:creationId xmlns:a16="http://schemas.microsoft.com/office/drawing/2014/main" id="{67E908AE-5A98-4BC9-962D-F74375EF0F33}"/>
                </a:ext>
              </a:extLst>
            </p:cNvPr>
            <p:cNvGrpSpPr/>
            <p:nvPr/>
          </p:nvGrpSpPr>
          <p:grpSpPr>
            <a:xfrm>
              <a:off x="3646028" y="4319897"/>
              <a:ext cx="1965593" cy="2214490"/>
              <a:chOff x="5201030" y="3081811"/>
              <a:chExt cx="1965593" cy="2214490"/>
            </a:xfrm>
          </p:grpSpPr>
          <p:grpSp>
            <p:nvGrpSpPr>
              <p:cNvPr id="132" name="Google Shape;219;p1">
                <a:extLst>
                  <a:ext uri="{FF2B5EF4-FFF2-40B4-BE49-F238E27FC236}">
                    <a16:creationId xmlns:a16="http://schemas.microsoft.com/office/drawing/2014/main" id="{4F27C47F-409C-4D93-9B2C-83FCF49597B0}"/>
                  </a:ext>
                </a:extLst>
              </p:cNvPr>
              <p:cNvGrpSpPr/>
              <p:nvPr/>
            </p:nvGrpSpPr>
            <p:grpSpPr>
              <a:xfrm>
                <a:off x="5201030" y="3081811"/>
                <a:ext cx="1965593" cy="2214490"/>
                <a:chOff x="5773311" y="3068634"/>
                <a:chExt cx="1965593" cy="2214490"/>
              </a:xfrm>
            </p:grpSpPr>
            <p:grpSp>
              <p:nvGrpSpPr>
                <p:cNvPr id="133" name="Google Shape;220;p1">
                  <a:extLst>
                    <a:ext uri="{FF2B5EF4-FFF2-40B4-BE49-F238E27FC236}">
                      <a16:creationId xmlns:a16="http://schemas.microsoft.com/office/drawing/2014/main" id="{E55F7BE6-4AD2-4370-BBB0-F34349BDAE3C}"/>
                    </a:ext>
                  </a:extLst>
                </p:cNvPr>
                <p:cNvGrpSpPr/>
                <p:nvPr/>
              </p:nvGrpSpPr>
              <p:grpSpPr>
                <a:xfrm>
                  <a:off x="5773311" y="3068634"/>
                  <a:ext cx="1965593" cy="2214490"/>
                  <a:chOff x="6197658" y="280847"/>
                  <a:chExt cx="1965593" cy="2214490"/>
                </a:xfrm>
              </p:grpSpPr>
              <p:sp>
                <p:nvSpPr>
                  <p:cNvPr id="139" name="Google Shape;211;p1">
                    <a:extLst>
                      <a:ext uri="{FF2B5EF4-FFF2-40B4-BE49-F238E27FC236}">
                        <a16:creationId xmlns:a16="http://schemas.microsoft.com/office/drawing/2014/main" id="{13C44F8F-C3B4-416E-A88D-63CE632D1402}"/>
                      </a:ext>
                    </a:extLst>
                  </p:cNvPr>
                  <p:cNvSpPr/>
                  <p:nvPr/>
                </p:nvSpPr>
                <p:spPr>
                  <a:xfrm>
                    <a:off x="6197658" y="280847"/>
                    <a:ext cx="1965593" cy="2214490"/>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grpSp>
                <p:nvGrpSpPr>
                  <p:cNvPr id="140" name="Google Shape;221;p1">
                    <a:extLst>
                      <a:ext uri="{FF2B5EF4-FFF2-40B4-BE49-F238E27FC236}">
                        <a16:creationId xmlns:a16="http://schemas.microsoft.com/office/drawing/2014/main" id="{6D5A9C39-7473-40F7-A457-5B81FCC7CCCF}"/>
                      </a:ext>
                    </a:extLst>
                  </p:cNvPr>
                  <p:cNvGrpSpPr/>
                  <p:nvPr/>
                </p:nvGrpSpPr>
                <p:grpSpPr>
                  <a:xfrm>
                    <a:off x="6766563" y="342605"/>
                    <a:ext cx="1213586" cy="2092740"/>
                    <a:chOff x="6766563" y="342605"/>
                    <a:chExt cx="1213586" cy="2092740"/>
                  </a:xfrm>
                </p:grpSpPr>
                <p:sp>
                  <p:nvSpPr>
                    <p:cNvPr id="141" name="Google Shape;222;p1">
                      <a:extLst>
                        <a:ext uri="{FF2B5EF4-FFF2-40B4-BE49-F238E27FC236}">
                          <a16:creationId xmlns:a16="http://schemas.microsoft.com/office/drawing/2014/main" id="{BBF7843F-9C9D-491E-B6D1-BBB4D3FE33B9}"/>
                        </a:ext>
                      </a:extLst>
                    </p:cNvPr>
                    <p:cNvSpPr/>
                    <p:nvPr/>
                  </p:nvSpPr>
                  <p:spPr>
                    <a:xfrm>
                      <a:off x="6766563" y="342605"/>
                      <a:ext cx="1213586" cy="492760"/>
                    </a:xfrm>
                    <a:prstGeom prst="roundRect">
                      <a:avLst>
                        <a:gd name="adj" fmla="val 16667"/>
                      </a:avLst>
                    </a:prstGeom>
                    <a:solidFill>
                      <a:schemeClr val="accent3">
                        <a:alpha val="7882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Ben Powers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Haskins/Yale,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Google Shape;223;p1">
                      <a:extLst>
                        <a:ext uri="{FF2B5EF4-FFF2-40B4-BE49-F238E27FC236}">
                          <a16:creationId xmlns:a16="http://schemas.microsoft.com/office/drawing/2014/main" id="{9EF01271-795D-413B-9225-D9B4B74DF47A}"/>
                        </a:ext>
                      </a:extLst>
                    </p:cNvPr>
                    <p:cNvSpPr/>
                    <p:nvPr/>
                  </p:nvSpPr>
                  <p:spPr>
                    <a:xfrm>
                      <a:off x="6774826" y="1942585"/>
                      <a:ext cx="1129660" cy="492760"/>
                    </a:xfrm>
                    <a:prstGeom prst="roundRect">
                      <a:avLst>
                        <a:gd name="adj" fmla="val 16667"/>
                      </a:avLst>
                    </a:prstGeom>
                    <a:solidFill>
                      <a:schemeClr val="accent4">
                        <a:alpha val="7882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Pat Roberts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AIM Institute,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grpSp>
            </p:grpSp>
            <p:sp>
              <p:nvSpPr>
                <p:cNvPr id="134" name="Google Shape;224;p1">
                  <a:extLst>
                    <a:ext uri="{FF2B5EF4-FFF2-40B4-BE49-F238E27FC236}">
                      <a16:creationId xmlns:a16="http://schemas.microsoft.com/office/drawing/2014/main" id="{41AFE741-E46B-488B-A5B9-3231DB680D1D}"/>
                    </a:ext>
                  </a:extLst>
                </p:cNvPr>
                <p:cNvSpPr/>
                <p:nvPr/>
              </p:nvSpPr>
              <p:spPr>
                <a:xfrm>
                  <a:off x="6344207" y="3663532"/>
                  <a:ext cx="1269355" cy="492760"/>
                </a:xfrm>
                <a:prstGeom prst="roundRect">
                  <a:avLst>
                    <a:gd name="adj" fmla="val 16667"/>
                  </a:avLst>
                </a:prstGeom>
                <a:solidFill>
                  <a:schemeClr val="accent3">
                    <a:alpha val="7882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John Russell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Haskins/Yale,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5" name="Google Shape;225;p1" descr="A person wearing a suit and tie &#10; &#10;Description automatically generated">
                  <a:extLst>
                    <a:ext uri="{FF2B5EF4-FFF2-40B4-BE49-F238E27FC236}">
                      <a16:creationId xmlns:a16="http://schemas.microsoft.com/office/drawing/2014/main" id="{6CEB3FD5-E44C-4541-9AB7-1995EFD9A48D}"/>
                    </a:ext>
                  </a:extLst>
                </p:cNvPr>
                <p:cNvPicPr preferRelativeResize="0"/>
                <p:nvPr/>
              </p:nvPicPr>
              <p:blipFill rotWithShape="1">
                <a:blip r:embed="rId26">
                  <a:alphaModFix/>
                </a:blip>
                <a:srcRect l="19053" t="7414" r="39447" b="62748"/>
                <a:stretch/>
              </p:blipFill>
              <p:spPr>
                <a:xfrm>
                  <a:off x="5839595" y="3155930"/>
                  <a:ext cx="457200" cy="457200"/>
                </a:xfrm>
                <a:prstGeom prst="ellipse">
                  <a:avLst/>
                </a:prstGeom>
                <a:noFill/>
                <a:ln>
                  <a:noFill/>
                </a:ln>
              </p:spPr>
            </p:pic>
            <p:pic>
              <p:nvPicPr>
                <p:cNvPr id="136" name="Google Shape;226;p1" descr="A person wearing a suit and tie smiling at the camera &#10; &#10;Description automatically generated">
                  <a:extLst>
                    <a:ext uri="{FF2B5EF4-FFF2-40B4-BE49-F238E27FC236}">
                      <a16:creationId xmlns:a16="http://schemas.microsoft.com/office/drawing/2014/main" id="{91B23C00-B07F-49E5-B86D-B1B2B0CF2D09}"/>
                    </a:ext>
                  </a:extLst>
                </p:cNvPr>
                <p:cNvPicPr preferRelativeResize="0"/>
                <p:nvPr/>
              </p:nvPicPr>
              <p:blipFill rotWithShape="1">
                <a:blip r:embed="rId27">
                  <a:alphaModFix/>
                </a:blip>
                <a:srcRect l="14792" t="3868" r="10006" b="20658"/>
                <a:stretch/>
              </p:blipFill>
              <p:spPr>
                <a:xfrm>
                  <a:off x="5849205" y="3681312"/>
                  <a:ext cx="457040" cy="457200"/>
                </a:xfrm>
                <a:prstGeom prst="ellipse">
                  <a:avLst/>
                </a:prstGeom>
                <a:noFill/>
                <a:ln>
                  <a:noFill/>
                </a:ln>
              </p:spPr>
            </p:pic>
            <p:sp>
              <p:nvSpPr>
                <p:cNvPr id="137" name="Google Shape;227;p1">
                  <a:extLst>
                    <a:ext uri="{FF2B5EF4-FFF2-40B4-BE49-F238E27FC236}">
                      <a16:creationId xmlns:a16="http://schemas.microsoft.com/office/drawing/2014/main" id="{75F354F5-A485-4653-BEA2-47FD37D494B5}"/>
                    </a:ext>
                  </a:extLst>
                </p:cNvPr>
                <p:cNvSpPr/>
                <p:nvPr/>
              </p:nvSpPr>
              <p:spPr>
                <a:xfrm>
                  <a:off x="6350479" y="4204421"/>
                  <a:ext cx="1129660" cy="492760"/>
                </a:xfrm>
                <a:prstGeom prst="roundRect">
                  <a:avLst>
                    <a:gd name="adj" fmla="val 16667"/>
                  </a:avLst>
                </a:prstGeom>
                <a:solidFill>
                  <a:schemeClr val="accent4">
                    <a:alpha val="7882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Nancy Blair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AIM Institute,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8" name="Google Shape;228;p1" descr="A person smiling for the camera &#10; &#10;Description automatically generated">
                  <a:extLst>
                    <a:ext uri="{FF2B5EF4-FFF2-40B4-BE49-F238E27FC236}">
                      <a16:creationId xmlns:a16="http://schemas.microsoft.com/office/drawing/2014/main" id="{51D45DF4-2E15-405B-AED5-3BA9EEC65227}"/>
                    </a:ext>
                  </a:extLst>
                </p:cNvPr>
                <p:cNvPicPr preferRelativeResize="0"/>
                <p:nvPr/>
              </p:nvPicPr>
              <p:blipFill rotWithShape="1">
                <a:blip r:embed="rId28">
                  <a:alphaModFix/>
                </a:blip>
                <a:srcRect l="5604" t="1" r="10944" b="16682"/>
                <a:stretch/>
              </p:blipFill>
              <p:spPr>
                <a:xfrm>
                  <a:off x="5830110" y="4212942"/>
                  <a:ext cx="457942" cy="457200"/>
                </a:xfrm>
                <a:prstGeom prst="ellipse">
                  <a:avLst/>
                </a:prstGeom>
                <a:noFill/>
                <a:ln>
                  <a:noFill/>
                </a:ln>
              </p:spPr>
            </p:pic>
          </p:grpSp>
          <p:pic>
            <p:nvPicPr>
              <p:cNvPr id="144" name="Google Shape;230;p1" descr="A close up of a girl &#10; &#10;Description automatically generated">
                <a:extLst>
                  <a:ext uri="{FF2B5EF4-FFF2-40B4-BE49-F238E27FC236}">
                    <a16:creationId xmlns:a16="http://schemas.microsoft.com/office/drawing/2014/main" id="{CC8F428A-7799-48D4-B969-BC5721EC2C2B}"/>
                  </a:ext>
                </a:extLst>
              </p:cNvPr>
              <p:cNvPicPr preferRelativeResize="0"/>
              <p:nvPr/>
            </p:nvPicPr>
            <p:blipFill rotWithShape="1">
              <a:blip r:embed="rId29">
                <a:alphaModFix/>
              </a:blip>
              <a:srcRect l="2111" r="5415" b="6650"/>
              <a:stretch/>
            </p:blipFill>
            <p:spPr>
              <a:xfrm>
                <a:off x="5260537" y="4756568"/>
                <a:ext cx="456710" cy="457200"/>
              </a:xfrm>
              <a:prstGeom prst="ellipse">
                <a:avLst/>
              </a:prstGeom>
              <a:noFill/>
              <a:ln>
                <a:noFill/>
              </a:ln>
            </p:spPr>
          </p:pic>
        </p:grpSp>
        <p:grpSp>
          <p:nvGrpSpPr>
            <p:cNvPr id="214" name="Group 213">
              <a:extLst>
                <a:ext uri="{FF2B5EF4-FFF2-40B4-BE49-F238E27FC236}">
                  <a16:creationId xmlns:a16="http://schemas.microsoft.com/office/drawing/2014/main" id="{2365F47F-DC13-4BDF-8F8C-6AD816A4A812}"/>
                </a:ext>
              </a:extLst>
            </p:cNvPr>
            <p:cNvGrpSpPr/>
            <p:nvPr/>
          </p:nvGrpSpPr>
          <p:grpSpPr>
            <a:xfrm>
              <a:off x="7982681" y="5423996"/>
              <a:ext cx="2144876" cy="1131554"/>
              <a:chOff x="3769169" y="5554508"/>
              <a:chExt cx="2144876" cy="1131554"/>
            </a:xfrm>
          </p:grpSpPr>
          <p:sp>
            <p:nvSpPr>
              <p:cNvPr id="145" name="Google Shape;177;p1">
                <a:extLst>
                  <a:ext uri="{FF2B5EF4-FFF2-40B4-BE49-F238E27FC236}">
                    <a16:creationId xmlns:a16="http://schemas.microsoft.com/office/drawing/2014/main" id="{20ED9BA2-8BCA-491E-A431-9C135AD6BC39}"/>
                  </a:ext>
                </a:extLst>
              </p:cNvPr>
              <p:cNvSpPr/>
              <p:nvPr/>
            </p:nvSpPr>
            <p:spPr>
              <a:xfrm>
                <a:off x="3769169" y="5554508"/>
                <a:ext cx="2144876" cy="1131554"/>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sp>
            <p:nvSpPr>
              <p:cNvPr id="146" name="Google Shape;231;p1">
                <a:extLst>
                  <a:ext uri="{FF2B5EF4-FFF2-40B4-BE49-F238E27FC236}">
                    <a16:creationId xmlns:a16="http://schemas.microsoft.com/office/drawing/2014/main" id="{DF92A6E9-F567-40C8-8D2C-6B68DEC2FEA0}"/>
                  </a:ext>
                </a:extLst>
              </p:cNvPr>
              <p:cNvSpPr/>
              <p:nvPr/>
            </p:nvSpPr>
            <p:spPr>
              <a:xfrm>
                <a:off x="4317019" y="6132447"/>
                <a:ext cx="1461180" cy="491939"/>
              </a:xfrm>
              <a:prstGeom prst="roundRect">
                <a:avLst>
                  <a:gd name="adj" fmla="val 16667"/>
                </a:avLst>
              </a:prstGeom>
              <a:solidFill>
                <a:schemeClr val="accent3">
                  <a:alpha val="7882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Florencia Salvarezza</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Universidad </a:t>
                </a:r>
                <a:r>
                  <a:rPr kumimoji="0" lang="en-US" sz="1000" b="0" i="0" u="none" strike="noStrike" kern="1200" cap="none" spc="0" normalizeH="0" baseline="0" noProof="0" dirty="0" err="1">
                    <a:ln>
                      <a:noFill/>
                    </a:ln>
                    <a:solidFill>
                      <a:prstClr val="white"/>
                    </a:solidFill>
                    <a:effectLst/>
                    <a:uLnTx/>
                    <a:uFillTx/>
                    <a:latin typeface="Cordia New"/>
                    <a:ea typeface="Cordia New"/>
                    <a:cs typeface="Cordia New"/>
                    <a:sym typeface="Cordia New"/>
                  </a:rPr>
                  <a:t>Favaloro</a:t>
                </a: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Argentina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7" name="Google Shape;232;p1">
                <a:extLst>
                  <a:ext uri="{FF2B5EF4-FFF2-40B4-BE49-F238E27FC236}">
                    <a16:creationId xmlns:a16="http://schemas.microsoft.com/office/drawing/2014/main" id="{0A54107E-0E31-46F3-BC42-83777BA21AB7}"/>
                  </a:ext>
                </a:extLst>
              </p:cNvPr>
              <p:cNvPicPr preferRelativeResize="0"/>
              <p:nvPr/>
            </p:nvPicPr>
            <p:blipFill rotWithShape="1">
              <a:blip r:embed="rId30">
                <a:alphaModFix/>
              </a:blip>
              <a:srcRect l="8321" t="6208" r="12321" b="14435"/>
              <a:stretch/>
            </p:blipFill>
            <p:spPr>
              <a:xfrm>
                <a:off x="3816611" y="6149817"/>
                <a:ext cx="457200" cy="457200"/>
              </a:xfrm>
              <a:prstGeom prst="ellipse">
                <a:avLst/>
              </a:prstGeom>
              <a:noFill/>
              <a:ln>
                <a:noFill/>
              </a:ln>
            </p:spPr>
          </p:pic>
          <p:sp>
            <p:nvSpPr>
              <p:cNvPr id="148" name="Google Shape;233;p1">
                <a:extLst>
                  <a:ext uri="{FF2B5EF4-FFF2-40B4-BE49-F238E27FC236}">
                    <a16:creationId xmlns:a16="http://schemas.microsoft.com/office/drawing/2014/main" id="{D16952C4-3ECB-4832-9694-EFDA41F36CE7}"/>
                  </a:ext>
                </a:extLst>
              </p:cNvPr>
              <p:cNvSpPr/>
              <p:nvPr/>
            </p:nvSpPr>
            <p:spPr>
              <a:xfrm>
                <a:off x="4325411" y="5606408"/>
                <a:ext cx="1444524" cy="492760"/>
              </a:xfrm>
              <a:prstGeom prst="roundRect">
                <a:avLst>
                  <a:gd name="adj" fmla="val 16667"/>
                </a:avLst>
              </a:prstGeom>
              <a:solidFill>
                <a:schemeClr val="accent4">
                  <a:alpha val="7882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Magdalena Zavalia </a:t>
                </a:r>
                <a:r>
                  <a:rPr kumimoji="0" lang="en-US" sz="1000" b="1" i="0" u="none" strike="noStrike" kern="1200" cap="none" spc="0" normalizeH="0" baseline="0" noProof="0" dirty="0" err="1">
                    <a:ln>
                      <a:noFill/>
                    </a:ln>
                    <a:solidFill>
                      <a:prstClr val="white"/>
                    </a:solidFill>
                    <a:effectLst/>
                    <a:uLnTx/>
                    <a:uFillTx/>
                    <a:latin typeface="Cordia New"/>
                    <a:ea typeface="Cordia New"/>
                    <a:cs typeface="Cordia New"/>
                    <a:sym typeface="Cordia New"/>
                  </a:rPr>
                  <a:t>Miguens</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ordia New"/>
                    <a:ea typeface="Cordia New"/>
                    <a:cs typeface="Cordia New"/>
                    <a:sym typeface="Cordia New"/>
                  </a:rPr>
                  <a:t>Intelexia</a:t>
                </a: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USA, Latin America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9" name="Google Shape;234;p1" descr="A person posing for the camera &#10; &#10;Description automatically generated">
                <a:extLst>
                  <a:ext uri="{FF2B5EF4-FFF2-40B4-BE49-F238E27FC236}">
                    <a16:creationId xmlns:a16="http://schemas.microsoft.com/office/drawing/2014/main" id="{2CD6B819-9244-4E86-9E0C-C4D592F54C0A}"/>
                  </a:ext>
                </a:extLst>
              </p:cNvPr>
              <p:cNvPicPr preferRelativeResize="0"/>
              <p:nvPr/>
            </p:nvPicPr>
            <p:blipFill rotWithShape="1">
              <a:blip r:embed="rId31">
                <a:alphaModFix/>
              </a:blip>
              <a:srcRect/>
              <a:stretch/>
            </p:blipFill>
            <p:spPr>
              <a:xfrm>
                <a:off x="3842699" y="5624188"/>
                <a:ext cx="457200" cy="457200"/>
              </a:xfrm>
              <a:prstGeom prst="ellipse">
                <a:avLst/>
              </a:prstGeom>
              <a:noFill/>
              <a:ln>
                <a:noFill/>
              </a:ln>
            </p:spPr>
          </p:pic>
        </p:grpSp>
        <p:grpSp>
          <p:nvGrpSpPr>
            <p:cNvPr id="69" name="Group 68">
              <a:extLst>
                <a:ext uri="{FF2B5EF4-FFF2-40B4-BE49-F238E27FC236}">
                  <a16:creationId xmlns:a16="http://schemas.microsoft.com/office/drawing/2014/main" id="{2F020071-451D-4682-8486-689E96F5CE33}"/>
                </a:ext>
              </a:extLst>
            </p:cNvPr>
            <p:cNvGrpSpPr/>
            <p:nvPr/>
          </p:nvGrpSpPr>
          <p:grpSpPr>
            <a:xfrm>
              <a:off x="3345837" y="896672"/>
              <a:ext cx="1728878" cy="2357943"/>
              <a:chOff x="-2654497" y="1006498"/>
              <a:chExt cx="1728878" cy="2357943"/>
            </a:xfrm>
          </p:grpSpPr>
          <p:sp>
            <p:nvSpPr>
              <p:cNvPr id="112" name="Google Shape;199;p1">
                <a:extLst>
                  <a:ext uri="{FF2B5EF4-FFF2-40B4-BE49-F238E27FC236}">
                    <a16:creationId xmlns:a16="http://schemas.microsoft.com/office/drawing/2014/main" id="{53BBB13A-4EE1-49EA-A2BC-C6B846A3FF3E}"/>
                  </a:ext>
                </a:extLst>
              </p:cNvPr>
              <p:cNvSpPr/>
              <p:nvPr/>
            </p:nvSpPr>
            <p:spPr>
              <a:xfrm>
                <a:off x="-2654497" y="1006498"/>
                <a:ext cx="1728878" cy="2357943"/>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a:ln>
                    <a:noFill/>
                  </a:ln>
                  <a:solidFill>
                    <a:prstClr val="white"/>
                  </a:solidFill>
                  <a:effectLst/>
                  <a:uLnTx/>
                  <a:uFillTx/>
                  <a:latin typeface="Cordia New"/>
                  <a:ea typeface="Cordia New"/>
                  <a:cs typeface="Cordia New"/>
                  <a:sym typeface="Cordia New"/>
                </a:endParaRPr>
              </a:p>
            </p:txBody>
          </p:sp>
          <p:grpSp>
            <p:nvGrpSpPr>
              <p:cNvPr id="113" name="Google Shape;200;p1">
                <a:extLst>
                  <a:ext uri="{FF2B5EF4-FFF2-40B4-BE49-F238E27FC236}">
                    <a16:creationId xmlns:a16="http://schemas.microsoft.com/office/drawing/2014/main" id="{BBF1CAA1-B551-43A7-A28E-C20272001A84}"/>
                  </a:ext>
                </a:extLst>
              </p:cNvPr>
              <p:cNvGrpSpPr/>
              <p:nvPr/>
            </p:nvGrpSpPr>
            <p:grpSpPr>
              <a:xfrm>
                <a:off x="-2630504" y="1133934"/>
                <a:ext cx="1629800" cy="491939"/>
                <a:chOff x="5612465" y="1017185"/>
                <a:chExt cx="1629800" cy="491939"/>
              </a:xfrm>
            </p:grpSpPr>
            <p:sp>
              <p:nvSpPr>
                <p:cNvPr id="119" name="Google Shape;201;p1">
                  <a:extLst>
                    <a:ext uri="{FF2B5EF4-FFF2-40B4-BE49-F238E27FC236}">
                      <a16:creationId xmlns:a16="http://schemas.microsoft.com/office/drawing/2014/main" id="{DC46D1B2-7357-4177-8058-3138D676BACA}"/>
                    </a:ext>
                  </a:extLst>
                </p:cNvPr>
                <p:cNvSpPr/>
                <p:nvPr/>
              </p:nvSpPr>
              <p:spPr>
                <a:xfrm>
                  <a:off x="6115703" y="1017185"/>
                  <a:ext cx="1126562"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Fumiko Hoeft</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UCSF/UCONN, USA</a:t>
                  </a:r>
                  <a:endParaRPr kumimoji="0"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0" name="Google Shape;202;p1">
                  <a:extLst>
                    <a:ext uri="{FF2B5EF4-FFF2-40B4-BE49-F238E27FC236}">
                      <a16:creationId xmlns:a16="http://schemas.microsoft.com/office/drawing/2014/main" id="{7F811B1C-B7F3-4C9D-9B66-3705BDEA7F63}"/>
                    </a:ext>
                  </a:extLst>
                </p:cNvPr>
                <p:cNvPicPr preferRelativeResize="0"/>
                <p:nvPr/>
              </p:nvPicPr>
              <p:blipFill rotWithShape="1">
                <a:blip r:embed="rId32">
                  <a:alphaModFix/>
                </a:blip>
                <a:srcRect/>
                <a:stretch/>
              </p:blipFill>
              <p:spPr>
                <a:xfrm>
                  <a:off x="5612465" y="1031882"/>
                  <a:ext cx="457200" cy="457200"/>
                </a:xfrm>
                <a:prstGeom prst="rect">
                  <a:avLst/>
                </a:prstGeom>
                <a:noFill/>
                <a:ln>
                  <a:noFill/>
                </a:ln>
              </p:spPr>
            </p:pic>
          </p:grpSp>
          <p:grpSp>
            <p:nvGrpSpPr>
              <p:cNvPr id="114" name="Google Shape;203;p1">
                <a:extLst>
                  <a:ext uri="{FF2B5EF4-FFF2-40B4-BE49-F238E27FC236}">
                    <a16:creationId xmlns:a16="http://schemas.microsoft.com/office/drawing/2014/main" id="{B8721383-C4B0-4BA3-94C2-BE047F139BEB}"/>
                  </a:ext>
                </a:extLst>
              </p:cNvPr>
              <p:cNvGrpSpPr/>
              <p:nvPr/>
            </p:nvGrpSpPr>
            <p:grpSpPr>
              <a:xfrm>
                <a:off x="-2620290" y="1662297"/>
                <a:ext cx="1597324" cy="498857"/>
                <a:chOff x="5202644" y="613138"/>
                <a:chExt cx="1597324" cy="498857"/>
              </a:xfrm>
            </p:grpSpPr>
            <p:sp>
              <p:nvSpPr>
                <p:cNvPr id="117" name="Google Shape;204;p1">
                  <a:extLst>
                    <a:ext uri="{FF2B5EF4-FFF2-40B4-BE49-F238E27FC236}">
                      <a16:creationId xmlns:a16="http://schemas.microsoft.com/office/drawing/2014/main" id="{5BE8D40F-42B5-4CBE-9098-320715D41F03}"/>
                    </a:ext>
                  </a:extLst>
                </p:cNvPr>
                <p:cNvSpPr/>
                <p:nvPr/>
              </p:nvSpPr>
              <p:spPr>
                <a:xfrm>
                  <a:off x="5702525" y="620056"/>
                  <a:ext cx="1097443" cy="491939"/>
                </a:xfrm>
                <a:prstGeom prst="roundRect">
                  <a:avLst>
                    <a:gd name="adj" fmla="val 14646"/>
                  </a:avLst>
                </a:prstGeom>
                <a:solidFill>
                  <a:schemeClr val="accent3">
                    <a:alpha val="7882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Devin Kearns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UCONN/Haskins,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8" name="Google Shape;205;p1" descr="A person wearing a suit and tie smiling at the camera &#10; &#10;Description automatically generated">
                  <a:extLst>
                    <a:ext uri="{FF2B5EF4-FFF2-40B4-BE49-F238E27FC236}">
                      <a16:creationId xmlns:a16="http://schemas.microsoft.com/office/drawing/2014/main" id="{E8241F9A-C51F-457D-8BF4-C1E380926750}"/>
                    </a:ext>
                  </a:extLst>
                </p:cNvPr>
                <p:cNvPicPr preferRelativeResize="0"/>
                <p:nvPr/>
              </p:nvPicPr>
              <p:blipFill rotWithShape="1">
                <a:blip r:embed="rId33">
                  <a:alphaModFix/>
                </a:blip>
                <a:srcRect l="20769" t="671" r="12455" b="32569"/>
                <a:stretch/>
              </p:blipFill>
              <p:spPr>
                <a:xfrm>
                  <a:off x="5202644" y="613138"/>
                  <a:ext cx="457313" cy="457200"/>
                </a:xfrm>
                <a:prstGeom prst="ellipse">
                  <a:avLst/>
                </a:prstGeom>
                <a:noFill/>
                <a:ln>
                  <a:noFill/>
                </a:ln>
              </p:spPr>
            </p:pic>
          </p:grpSp>
          <p:sp>
            <p:nvSpPr>
              <p:cNvPr id="115" name="Google Shape;206;p1">
                <a:extLst>
                  <a:ext uri="{FF2B5EF4-FFF2-40B4-BE49-F238E27FC236}">
                    <a16:creationId xmlns:a16="http://schemas.microsoft.com/office/drawing/2014/main" id="{477BD3A5-8132-418F-B0E0-EBD6B68ADF1A}"/>
                  </a:ext>
                </a:extLst>
              </p:cNvPr>
              <p:cNvSpPr/>
              <p:nvPr/>
            </p:nvSpPr>
            <p:spPr>
              <a:xfrm>
                <a:off x="-2120408" y="2219989"/>
                <a:ext cx="1119704"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Nicole Landi</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UCONN/Haskins,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6" name="Google Shape;207;p1" descr="A person posing for the camera &#10; &#10;Description automatically generated">
                <a:extLst>
                  <a:ext uri="{FF2B5EF4-FFF2-40B4-BE49-F238E27FC236}">
                    <a16:creationId xmlns:a16="http://schemas.microsoft.com/office/drawing/2014/main" id="{B4A2BE03-7AB9-4656-B47E-6F95D8884A59}"/>
                  </a:ext>
                </a:extLst>
              </p:cNvPr>
              <p:cNvPicPr preferRelativeResize="0"/>
              <p:nvPr/>
            </p:nvPicPr>
            <p:blipFill rotWithShape="1">
              <a:blip r:embed="rId34">
                <a:alphaModFix/>
              </a:blip>
              <a:srcRect l="12171" t="2466" r="12867" b="22318"/>
              <a:stretch/>
            </p:blipFill>
            <p:spPr>
              <a:xfrm>
                <a:off x="-2619849" y="2238429"/>
                <a:ext cx="455651" cy="457200"/>
              </a:xfrm>
              <a:prstGeom prst="ellipse">
                <a:avLst/>
              </a:prstGeom>
              <a:noFill/>
              <a:ln>
                <a:noFill/>
              </a:ln>
            </p:spPr>
          </p:pic>
          <p:sp>
            <p:nvSpPr>
              <p:cNvPr id="151" name="Google Shape;206;p1">
                <a:extLst>
                  <a:ext uri="{FF2B5EF4-FFF2-40B4-BE49-F238E27FC236}">
                    <a16:creationId xmlns:a16="http://schemas.microsoft.com/office/drawing/2014/main" id="{5315EA00-025E-4E15-BF27-F19BFB7BE69D}"/>
                  </a:ext>
                </a:extLst>
              </p:cNvPr>
              <p:cNvSpPr/>
              <p:nvPr/>
            </p:nvSpPr>
            <p:spPr>
              <a:xfrm>
                <a:off x="-2104630" y="2766396"/>
                <a:ext cx="1100494"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Jay Rueckl </a:t>
                </a: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UCONN/Haskins,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18" name="Picture 217" descr="A person posing for the camera&#10;&#10;Description automatically generated">
              <a:extLst>
                <a:ext uri="{FF2B5EF4-FFF2-40B4-BE49-F238E27FC236}">
                  <a16:creationId xmlns:a16="http://schemas.microsoft.com/office/drawing/2014/main" id="{FA80A097-033A-458F-A504-C071F9626EE2}"/>
                </a:ext>
              </a:extLst>
            </p:cNvPr>
            <p:cNvPicPr>
              <a:picLocks noChangeAspect="1"/>
            </p:cNvPicPr>
            <p:nvPr/>
          </p:nvPicPr>
          <p:blipFill>
            <a:blip r:embed="rId35">
              <a:alphaModFix/>
              <a:extLst>
                <a:ext uri="{28A0092B-C50C-407E-A947-70E740481C1C}">
                  <a14:useLocalDpi xmlns:a14="http://schemas.microsoft.com/office/drawing/2010/main" val="0"/>
                </a:ext>
              </a:extLst>
            </a:blip>
            <a:stretch>
              <a:fillRect/>
            </a:stretch>
          </p:blipFill>
          <p:spPr>
            <a:xfrm>
              <a:off x="3408554" y="2686486"/>
              <a:ext cx="457200" cy="457200"/>
            </a:xfrm>
            <a:prstGeom prst="ellipse">
              <a:avLst/>
            </a:prstGeom>
            <a:noFill/>
            <a:ln>
              <a:noFill/>
            </a:ln>
          </p:spPr>
        </p:pic>
        <p:sp>
          <p:nvSpPr>
            <p:cNvPr id="258" name="Google Shape;193;p1">
              <a:extLst>
                <a:ext uri="{FF2B5EF4-FFF2-40B4-BE49-F238E27FC236}">
                  <a16:creationId xmlns:a16="http://schemas.microsoft.com/office/drawing/2014/main" id="{33C10935-954F-4EFD-B392-D81E60310E3F}"/>
                </a:ext>
              </a:extLst>
            </p:cNvPr>
            <p:cNvSpPr/>
            <p:nvPr/>
          </p:nvSpPr>
          <p:spPr>
            <a:xfrm>
              <a:off x="2311180" y="2620943"/>
              <a:ext cx="69449" cy="69449"/>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cxnSp>
          <p:nvCxnSpPr>
            <p:cNvPr id="4" name="Connector: Elbow 3">
              <a:extLst>
                <a:ext uri="{FF2B5EF4-FFF2-40B4-BE49-F238E27FC236}">
                  <a16:creationId xmlns:a16="http://schemas.microsoft.com/office/drawing/2014/main" id="{F2431C11-BEC5-4A31-82A3-2790CDC9A6E8}"/>
                </a:ext>
              </a:extLst>
            </p:cNvPr>
            <p:cNvCxnSpPr>
              <a:stCxn id="80" idx="2"/>
              <a:endCxn id="107" idx="0"/>
            </p:cNvCxnSpPr>
            <p:nvPr/>
          </p:nvCxnSpPr>
          <p:spPr>
            <a:xfrm rot="5400000">
              <a:off x="1392531" y="1472981"/>
              <a:ext cx="1732073" cy="2645"/>
            </a:xfrm>
            <a:prstGeom prst="bentConnector3">
              <a:avLst/>
            </a:prstGeom>
            <a:ln w="9525"/>
          </p:spPr>
          <p:style>
            <a:lnRef idx="1">
              <a:schemeClr val="dk1"/>
            </a:lnRef>
            <a:fillRef idx="0">
              <a:schemeClr val="dk1"/>
            </a:fillRef>
            <a:effectRef idx="0">
              <a:schemeClr val="dk1"/>
            </a:effectRef>
            <a:fontRef idx="minor">
              <a:schemeClr val="tx1"/>
            </a:fontRef>
          </p:style>
        </p:cxnSp>
        <p:cxnSp>
          <p:nvCxnSpPr>
            <p:cNvPr id="61" name="Connector: Elbow 60">
              <a:extLst>
                <a:ext uri="{FF2B5EF4-FFF2-40B4-BE49-F238E27FC236}">
                  <a16:creationId xmlns:a16="http://schemas.microsoft.com/office/drawing/2014/main" id="{B56BE170-4EC7-4A1C-B198-6C3248C20D8D}"/>
                </a:ext>
              </a:extLst>
            </p:cNvPr>
            <p:cNvCxnSpPr>
              <a:cxnSpLocks/>
              <a:stCxn id="104" idx="3"/>
              <a:endCxn id="258" idx="2"/>
            </p:cNvCxnSpPr>
            <p:nvPr/>
          </p:nvCxnSpPr>
          <p:spPr>
            <a:xfrm>
              <a:off x="1757013" y="932374"/>
              <a:ext cx="554167" cy="1723294"/>
            </a:xfrm>
            <a:prstGeom prst="bentConnector3">
              <a:avLst>
                <a:gd name="adj1" fmla="val 75532"/>
              </a:avLst>
            </a:prstGeom>
            <a:ln w="9525"/>
          </p:spPr>
          <p:style>
            <a:lnRef idx="1">
              <a:schemeClr val="dk1"/>
            </a:lnRef>
            <a:fillRef idx="0">
              <a:schemeClr val="dk1"/>
            </a:fillRef>
            <a:effectRef idx="0">
              <a:schemeClr val="dk1"/>
            </a:effectRef>
            <a:fontRef idx="minor">
              <a:schemeClr val="tx1"/>
            </a:fontRef>
          </p:style>
        </p:cxnSp>
        <p:cxnSp>
          <p:nvCxnSpPr>
            <p:cNvPr id="84" name="Connector: Elbow 83">
              <a:extLst>
                <a:ext uri="{FF2B5EF4-FFF2-40B4-BE49-F238E27FC236}">
                  <a16:creationId xmlns:a16="http://schemas.microsoft.com/office/drawing/2014/main" id="{A8C93B0E-D1C7-4BDB-96CF-DA2243ADA619}"/>
                </a:ext>
              </a:extLst>
            </p:cNvPr>
            <p:cNvCxnSpPr>
              <a:cxnSpLocks/>
              <a:stCxn id="23" idx="4"/>
              <a:endCxn id="54" idx="0"/>
            </p:cNvCxnSpPr>
            <p:nvPr/>
          </p:nvCxnSpPr>
          <p:spPr>
            <a:xfrm rot="5400000">
              <a:off x="840926" y="2899838"/>
              <a:ext cx="323465" cy="297204"/>
            </a:xfrm>
            <a:prstGeom prst="bentConnector3">
              <a:avLst/>
            </a:prstGeom>
            <a:ln w="9525"/>
          </p:spPr>
          <p:style>
            <a:lnRef idx="1">
              <a:schemeClr val="dk1"/>
            </a:lnRef>
            <a:fillRef idx="0">
              <a:schemeClr val="dk1"/>
            </a:fillRef>
            <a:effectRef idx="0">
              <a:schemeClr val="dk1"/>
            </a:effectRef>
            <a:fontRef idx="minor">
              <a:schemeClr val="tx1"/>
            </a:fontRef>
          </p:style>
        </p:cxnSp>
        <p:cxnSp>
          <p:nvCxnSpPr>
            <p:cNvPr id="98" name="Connector: Elbow 97">
              <a:extLst>
                <a:ext uri="{FF2B5EF4-FFF2-40B4-BE49-F238E27FC236}">
                  <a16:creationId xmlns:a16="http://schemas.microsoft.com/office/drawing/2014/main" id="{57A45FC0-B1A3-4FD5-BA99-BA914EED44B3}"/>
                </a:ext>
              </a:extLst>
            </p:cNvPr>
            <p:cNvCxnSpPr>
              <a:cxnSpLocks/>
              <a:stCxn id="16" idx="4"/>
              <a:endCxn id="46" idx="3"/>
            </p:cNvCxnSpPr>
            <p:nvPr/>
          </p:nvCxnSpPr>
          <p:spPr>
            <a:xfrm rot="16200000" flipH="1">
              <a:off x="1493218" y="3465107"/>
              <a:ext cx="918762" cy="497777"/>
            </a:xfrm>
            <a:prstGeom prst="bentConnector4">
              <a:avLst>
                <a:gd name="adj1" fmla="val 32832"/>
                <a:gd name="adj2" fmla="val 114304"/>
              </a:avLst>
            </a:prstGeom>
            <a:ln w="9525"/>
          </p:spPr>
          <p:style>
            <a:lnRef idx="1">
              <a:schemeClr val="dk1"/>
            </a:lnRef>
            <a:fillRef idx="0">
              <a:schemeClr val="dk1"/>
            </a:fillRef>
            <a:effectRef idx="0">
              <a:schemeClr val="dk1"/>
            </a:effectRef>
            <a:fontRef idx="minor">
              <a:schemeClr val="tx1"/>
            </a:fontRef>
          </p:style>
        </p:cxnSp>
        <p:cxnSp>
          <p:nvCxnSpPr>
            <p:cNvPr id="123" name="Connector: Elbow 122">
              <a:extLst>
                <a:ext uri="{FF2B5EF4-FFF2-40B4-BE49-F238E27FC236}">
                  <a16:creationId xmlns:a16="http://schemas.microsoft.com/office/drawing/2014/main" id="{CF60A40E-8254-482E-9F47-24AACC1D733A}"/>
                </a:ext>
              </a:extLst>
            </p:cNvPr>
            <p:cNvCxnSpPr>
              <a:cxnSpLocks/>
              <a:stCxn id="50" idx="3"/>
              <a:endCxn id="13" idx="4"/>
            </p:cNvCxnSpPr>
            <p:nvPr/>
          </p:nvCxnSpPr>
          <p:spPr>
            <a:xfrm flipH="1" flipV="1">
              <a:off x="1887861" y="3067290"/>
              <a:ext cx="432442" cy="2170185"/>
            </a:xfrm>
            <a:prstGeom prst="bentConnector4">
              <a:avLst>
                <a:gd name="adj1" fmla="val -11686"/>
                <a:gd name="adj2" fmla="val 88366"/>
              </a:avLst>
            </a:prstGeom>
            <a:ln w="9525"/>
          </p:spPr>
          <p:style>
            <a:lnRef idx="1">
              <a:schemeClr val="dk1"/>
            </a:lnRef>
            <a:fillRef idx="0">
              <a:schemeClr val="dk1"/>
            </a:fillRef>
            <a:effectRef idx="0">
              <a:schemeClr val="dk1"/>
            </a:effectRef>
            <a:fontRef idx="minor">
              <a:schemeClr val="tx1"/>
            </a:fontRef>
          </p:style>
        </p:cxnSp>
        <p:cxnSp>
          <p:nvCxnSpPr>
            <p:cNvPr id="166" name="Connector: Elbow 165">
              <a:extLst>
                <a:ext uri="{FF2B5EF4-FFF2-40B4-BE49-F238E27FC236}">
                  <a16:creationId xmlns:a16="http://schemas.microsoft.com/office/drawing/2014/main" id="{732D752F-E14F-4508-88C0-D0D4E51121FE}"/>
                </a:ext>
              </a:extLst>
            </p:cNvPr>
            <p:cNvCxnSpPr>
              <a:cxnSpLocks/>
              <a:stCxn id="43" idx="1"/>
              <a:endCxn id="15" idx="6"/>
            </p:cNvCxnSpPr>
            <p:nvPr/>
          </p:nvCxnSpPr>
          <p:spPr>
            <a:xfrm rot="10800000">
              <a:off x="2290313" y="3032567"/>
              <a:ext cx="336869" cy="936549"/>
            </a:xfrm>
            <a:prstGeom prst="bentConnector3">
              <a:avLst>
                <a:gd name="adj1" fmla="val 50000"/>
              </a:avLst>
            </a:prstGeom>
            <a:ln w="9525"/>
          </p:spPr>
          <p:style>
            <a:lnRef idx="1">
              <a:schemeClr val="dk1"/>
            </a:lnRef>
            <a:fillRef idx="0">
              <a:schemeClr val="dk1"/>
            </a:fillRef>
            <a:effectRef idx="0">
              <a:schemeClr val="dk1"/>
            </a:effectRef>
            <a:fontRef idx="minor">
              <a:schemeClr val="tx1"/>
            </a:fontRef>
          </p:style>
        </p:cxnSp>
        <p:cxnSp>
          <p:nvCxnSpPr>
            <p:cNvPr id="177" name="Connector: Elbow 176">
              <a:extLst>
                <a:ext uri="{FF2B5EF4-FFF2-40B4-BE49-F238E27FC236}">
                  <a16:creationId xmlns:a16="http://schemas.microsoft.com/office/drawing/2014/main" id="{9EA2E719-2203-40EB-9DBA-DA1D6BA55C57}"/>
                </a:ext>
              </a:extLst>
            </p:cNvPr>
            <p:cNvCxnSpPr>
              <a:cxnSpLocks/>
              <a:stCxn id="17" idx="4"/>
              <a:endCxn id="139" idx="0"/>
            </p:cNvCxnSpPr>
            <p:nvPr/>
          </p:nvCxnSpPr>
          <p:spPr>
            <a:xfrm rot="16200000" flipH="1">
              <a:off x="2863162" y="2554234"/>
              <a:ext cx="1529684" cy="2001642"/>
            </a:xfrm>
            <a:prstGeom prst="bentConnector3">
              <a:avLst>
                <a:gd name="adj1" fmla="val 50000"/>
              </a:avLst>
            </a:prstGeom>
            <a:ln w="9525"/>
          </p:spPr>
          <p:style>
            <a:lnRef idx="1">
              <a:schemeClr val="dk1"/>
            </a:lnRef>
            <a:fillRef idx="0">
              <a:schemeClr val="dk1"/>
            </a:fillRef>
            <a:effectRef idx="0">
              <a:schemeClr val="dk1"/>
            </a:effectRef>
            <a:fontRef idx="minor">
              <a:schemeClr val="tx1"/>
            </a:fontRef>
          </p:style>
        </p:cxnSp>
        <p:cxnSp>
          <p:nvCxnSpPr>
            <p:cNvPr id="184" name="Connector: Elbow 183">
              <a:extLst>
                <a:ext uri="{FF2B5EF4-FFF2-40B4-BE49-F238E27FC236}">
                  <a16:creationId xmlns:a16="http://schemas.microsoft.com/office/drawing/2014/main" id="{E703D8D3-D288-44E1-B49D-3881229D708D}"/>
                </a:ext>
              </a:extLst>
            </p:cNvPr>
            <p:cNvCxnSpPr>
              <a:cxnSpLocks/>
              <a:stCxn id="122" idx="0"/>
            </p:cNvCxnSpPr>
            <p:nvPr/>
          </p:nvCxnSpPr>
          <p:spPr>
            <a:xfrm rot="16200000" flipH="1">
              <a:off x="3729011" y="1614468"/>
              <a:ext cx="944599" cy="2967960"/>
            </a:xfrm>
            <a:prstGeom prst="bentConnector4">
              <a:avLst>
                <a:gd name="adj1" fmla="val 74026"/>
                <a:gd name="adj2" fmla="val 90002"/>
              </a:avLst>
            </a:prstGeom>
            <a:ln w="9525"/>
          </p:spPr>
          <p:style>
            <a:lnRef idx="1">
              <a:schemeClr val="dk1"/>
            </a:lnRef>
            <a:fillRef idx="0">
              <a:schemeClr val="dk1"/>
            </a:fillRef>
            <a:effectRef idx="0">
              <a:schemeClr val="dk1"/>
            </a:effectRef>
            <a:fontRef idx="minor">
              <a:schemeClr val="tx1"/>
            </a:fontRef>
          </p:style>
        </p:cxnSp>
        <p:cxnSp>
          <p:nvCxnSpPr>
            <p:cNvPr id="192" name="Connector: Elbow 191">
              <a:extLst>
                <a:ext uri="{FF2B5EF4-FFF2-40B4-BE49-F238E27FC236}">
                  <a16:creationId xmlns:a16="http://schemas.microsoft.com/office/drawing/2014/main" id="{C6C5A80A-CCF0-40A0-BEA9-EA27117FA875}"/>
                </a:ext>
              </a:extLst>
            </p:cNvPr>
            <p:cNvCxnSpPr>
              <a:cxnSpLocks/>
              <a:stCxn id="21" idx="6"/>
              <a:endCxn id="39" idx="3"/>
            </p:cNvCxnSpPr>
            <p:nvPr/>
          </p:nvCxnSpPr>
          <p:spPr>
            <a:xfrm>
              <a:off x="2476631" y="4826909"/>
              <a:ext cx="477798" cy="1628692"/>
            </a:xfrm>
            <a:prstGeom prst="bentConnector3">
              <a:avLst>
                <a:gd name="adj1" fmla="val 147844"/>
              </a:avLst>
            </a:prstGeom>
            <a:ln w="9525"/>
          </p:spPr>
          <p:style>
            <a:lnRef idx="1">
              <a:schemeClr val="dk1"/>
            </a:lnRef>
            <a:fillRef idx="0">
              <a:schemeClr val="dk1"/>
            </a:fillRef>
            <a:effectRef idx="0">
              <a:schemeClr val="dk1"/>
            </a:effectRef>
            <a:fontRef idx="minor">
              <a:schemeClr val="tx1"/>
            </a:fontRef>
          </p:style>
        </p:cxnSp>
        <p:cxnSp>
          <p:nvCxnSpPr>
            <p:cNvPr id="196" name="Connector: Elbow 195">
              <a:extLst>
                <a:ext uri="{FF2B5EF4-FFF2-40B4-BE49-F238E27FC236}">
                  <a16:creationId xmlns:a16="http://schemas.microsoft.com/office/drawing/2014/main" id="{436F5764-59F7-49E0-83D5-82ABCCFFD49E}"/>
                </a:ext>
              </a:extLst>
            </p:cNvPr>
            <p:cNvCxnSpPr>
              <a:cxnSpLocks/>
              <a:stCxn id="18" idx="5"/>
              <a:endCxn id="9" idx="2"/>
            </p:cNvCxnSpPr>
            <p:nvPr/>
          </p:nvCxnSpPr>
          <p:spPr>
            <a:xfrm rot="16200000" flipH="1">
              <a:off x="4637647" y="4390468"/>
              <a:ext cx="996148" cy="3312365"/>
            </a:xfrm>
            <a:prstGeom prst="bentConnector3">
              <a:avLst>
                <a:gd name="adj1" fmla="val 110661"/>
              </a:avLst>
            </a:prstGeom>
            <a:ln w="9525"/>
          </p:spPr>
          <p:style>
            <a:lnRef idx="1">
              <a:schemeClr val="dk1"/>
            </a:lnRef>
            <a:fillRef idx="0">
              <a:schemeClr val="dk1"/>
            </a:fillRef>
            <a:effectRef idx="0">
              <a:schemeClr val="dk1"/>
            </a:effectRef>
            <a:fontRef idx="minor">
              <a:schemeClr val="tx1"/>
            </a:fontRef>
          </p:style>
        </p:cxnSp>
        <p:cxnSp>
          <p:nvCxnSpPr>
            <p:cNvPr id="199" name="Connector: Elbow 198">
              <a:extLst>
                <a:ext uri="{FF2B5EF4-FFF2-40B4-BE49-F238E27FC236}">
                  <a16:creationId xmlns:a16="http://schemas.microsoft.com/office/drawing/2014/main" id="{B2628C21-2442-422B-B4DD-0D616BD4BB93}"/>
                </a:ext>
              </a:extLst>
            </p:cNvPr>
            <p:cNvCxnSpPr>
              <a:stCxn id="25" idx="4"/>
              <a:endCxn id="145" idx="2"/>
            </p:cNvCxnSpPr>
            <p:nvPr/>
          </p:nvCxnSpPr>
          <p:spPr>
            <a:xfrm rot="16200000" flipH="1">
              <a:off x="5758304" y="3258734"/>
              <a:ext cx="812709" cy="5780921"/>
            </a:xfrm>
            <a:prstGeom prst="bentConnector3">
              <a:avLst>
                <a:gd name="adj1" fmla="val 128128"/>
              </a:avLst>
            </a:prstGeom>
            <a:ln w="9525"/>
          </p:spPr>
          <p:style>
            <a:lnRef idx="1">
              <a:schemeClr val="dk1"/>
            </a:lnRef>
            <a:fillRef idx="0">
              <a:schemeClr val="dk1"/>
            </a:fillRef>
            <a:effectRef idx="0">
              <a:schemeClr val="dk1"/>
            </a:effectRef>
            <a:fontRef idx="minor">
              <a:schemeClr val="tx1"/>
            </a:fontRef>
          </p:style>
        </p:cxnSp>
        <p:cxnSp>
          <p:nvCxnSpPr>
            <p:cNvPr id="202" name="Connector: Elbow 201">
              <a:extLst>
                <a:ext uri="{FF2B5EF4-FFF2-40B4-BE49-F238E27FC236}">
                  <a16:creationId xmlns:a16="http://schemas.microsoft.com/office/drawing/2014/main" id="{541BA8B2-9D2F-4784-BBF9-9E146B3B575B}"/>
                </a:ext>
              </a:extLst>
            </p:cNvPr>
            <p:cNvCxnSpPr>
              <a:cxnSpLocks/>
              <a:stCxn id="20" idx="4"/>
              <a:endCxn id="33" idx="0"/>
            </p:cNvCxnSpPr>
            <p:nvPr/>
          </p:nvCxnSpPr>
          <p:spPr>
            <a:xfrm rot="16200000" flipH="1">
              <a:off x="8053774" y="3442070"/>
              <a:ext cx="1009555" cy="81266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05" name="Connector: Elbow 204">
              <a:extLst>
                <a:ext uri="{FF2B5EF4-FFF2-40B4-BE49-F238E27FC236}">
                  <a16:creationId xmlns:a16="http://schemas.microsoft.com/office/drawing/2014/main" id="{0EE55F1B-F40D-4A6B-A537-FFF4A292E470}"/>
                </a:ext>
              </a:extLst>
            </p:cNvPr>
            <p:cNvCxnSpPr>
              <a:stCxn id="19" idx="6"/>
              <a:endCxn id="36" idx="0"/>
            </p:cNvCxnSpPr>
            <p:nvPr/>
          </p:nvCxnSpPr>
          <p:spPr>
            <a:xfrm>
              <a:off x="9477047" y="3399166"/>
              <a:ext cx="1297637" cy="5299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07" name="Connector: Elbow 206">
              <a:extLst>
                <a:ext uri="{FF2B5EF4-FFF2-40B4-BE49-F238E27FC236}">
                  <a16:creationId xmlns:a16="http://schemas.microsoft.com/office/drawing/2014/main" id="{94AE8D31-87BA-4F7A-B95B-F73CC80AC8E3}"/>
                </a:ext>
              </a:extLst>
            </p:cNvPr>
            <p:cNvCxnSpPr>
              <a:cxnSpLocks/>
            </p:cNvCxnSpPr>
            <p:nvPr/>
          </p:nvCxnSpPr>
          <p:spPr>
            <a:xfrm rot="16200000" flipH="1">
              <a:off x="6921833" y="860975"/>
              <a:ext cx="650482" cy="2594392"/>
            </a:xfrm>
            <a:prstGeom prst="bentConnector4">
              <a:avLst>
                <a:gd name="adj1" fmla="val 57130"/>
                <a:gd name="adj2" fmla="val 73151"/>
              </a:avLst>
            </a:prstGeom>
            <a:ln w="9525"/>
          </p:spPr>
          <p:style>
            <a:lnRef idx="1">
              <a:schemeClr val="dk1"/>
            </a:lnRef>
            <a:fillRef idx="0">
              <a:schemeClr val="dk1"/>
            </a:fillRef>
            <a:effectRef idx="0">
              <a:schemeClr val="dk1"/>
            </a:effectRef>
            <a:fontRef idx="minor">
              <a:schemeClr val="tx1"/>
            </a:fontRef>
          </p:style>
        </p:cxnSp>
        <p:cxnSp>
          <p:nvCxnSpPr>
            <p:cNvPr id="215" name="Connector: Elbow 214">
              <a:extLst>
                <a:ext uri="{FF2B5EF4-FFF2-40B4-BE49-F238E27FC236}">
                  <a16:creationId xmlns:a16="http://schemas.microsoft.com/office/drawing/2014/main" id="{E6D0A24D-DEC1-445D-8379-17F6404A2090}"/>
                </a:ext>
              </a:extLst>
            </p:cNvPr>
            <p:cNvCxnSpPr>
              <a:stCxn id="22" idx="6"/>
              <a:endCxn id="29" idx="1"/>
            </p:cNvCxnSpPr>
            <p:nvPr/>
          </p:nvCxnSpPr>
          <p:spPr>
            <a:xfrm flipV="1">
              <a:off x="5428519" y="1750156"/>
              <a:ext cx="988835" cy="451637"/>
            </a:xfrm>
            <a:prstGeom prst="bentConnector3">
              <a:avLst>
                <a:gd name="adj1" fmla="val 27712"/>
              </a:avLst>
            </a:prstGeom>
            <a:ln w="9525"/>
          </p:spPr>
          <p:style>
            <a:lnRef idx="1">
              <a:schemeClr val="dk1"/>
            </a:lnRef>
            <a:fillRef idx="0">
              <a:schemeClr val="dk1"/>
            </a:fillRef>
            <a:effectRef idx="0">
              <a:schemeClr val="dk1"/>
            </a:effectRef>
            <a:fontRef idx="minor">
              <a:schemeClr val="tx1"/>
            </a:fontRef>
          </p:style>
        </p:cxnSp>
        <p:cxnSp>
          <p:nvCxnSpPr>
            <p:cNvPr id="222" name="Connector: Elbow 221">
              <a:extLst>
                <a:ext uri="{FF2B5EF4-FFF2-40B4-BE49-F238E27FC236}">
                  <a16:creationId xmlns:a16="http://schemas.microsoft.com/office/drawing/2014/main" id="{D6B9FEC3-7AFF-48FB-8D4F-7E6A94CD9762}"/>
                </a:ext>
              </a:extLst>
            </p:cNvPr>
            <p:cNvCxnSpPr>
              <a:cxnSpLocks/>
              <a:stCxn id="12" idx="6"/>
              <a:endCxn id="112" idx="1"/>
            </p:cNvCxnSpPr>
            <p:nvPr/>
          </p:nvCxnSpPr>
          <p:spPr>
            <a:xfrm flipV="1">
              <a:off x="2843335" y="2075644"/>
              <a:ext cx="502502" cy="496547"/>
            </a:xfrm>
            <a:prstGeom prst="bentConnector3">
              <a:avLst>
                <a:gd name="adj1" fmla="val 50000"/>
              </a:avLst>
            </a:prstGeom>
            <a:ln w="9525"/>
          </p:spPr>
          <p:style>
            <a:lnRef idx="1">
              <a:schemeClr val="dk1"/>
            </a:lnRef>
            <a:fillRef idx="0">
              <a:schemeClr val="dk1"/>
            </a:fillRef>
            <a:effectRef idx="0">
              <a:schemeClr val="dk1"/>
            </a:effectRef>
            <a:fontRef idx="minor">
              <a:schemeClr val="tx1"/>
            </a:fontRef>
          </p:style>
        </p:cxnSp>
        <p:cxnSp>
          <p:nvCxnSpPr>
            <p:cNvPr id="225" name="Connector: Elbow 224">
              <a:extLst>
                <a:ext uri="{FF2B5EF4-FFF2-40B4-BE49-F238E27FC236}">
                  <a16:creationId xmlns:a16="http://schemas.microsoft.com/office/drawing/2014/main" id="{FEAB0849-1398-4B0F-9F6D-D026250C5F0F}"/>
                </a:ext>
              </a:extLst>
            </p:cNvPr>
            <p:cNvCxnSpPr>
              <a:cxnSpLocks/>
              <a:stCxn id="66" idx="1"/>
              <a:endCxn id="14" idx="6"/>
            </p:cNvCxnSpPr>
            <p:nvPr/>
          </p:nvCxnSpPr>
          <p:spPr>
            <a:xfrm rot="10800000" flipV="1">
              <a:off x="2840841" y="797860"/>
              <a:ext cx="2453939" cy="1585938"/>
            </a:xfrm>
            <a:prstGeom prst="bentConnector3">
              <a:avLst>
                <a:gd name="adj1" fmla="val 91699"/>
              </a:avLst>
            </a:prstGeom>
            <a:ln w="9525"/>
          </p:spPr>
          <p:style>
            <a:lnRef idx="1">
              <a:schemeClr val="dk1"/>
            </a:lnRef>
            <a:fillRef idx="0">
              <a:schemeClr val="dk1"/>
            </a:fillRef>
            <a:effectRef idx="0">
              <a:schemeClr val="dk1"/>
            </a:effectRef>
            <a:fontRef idx="minor">
              <a:schemeClr val="tx1"/>
            </a:fontRef>
          </p:style>
        </p:cxnSp>
        <p:cxnSp>
          <p:nvCxnSpPr>
            <p:cNvPr id="230" name="Connector: Elbow 229">
              <a:extLst>
                <a:ext uri="{FF2B5EF4-FFF2-40B4-BE49-F238E27FC236}">
                  <a16:creationId xmlns:a16="http://schemas.microsoft.com/office/drawing/2014/main" id="{9F12BB53-98DD-4D31-994B-0EB8B370F037}"/>
                </a:ext>
              </a:extLst>
            </p:cNvPr>
            <p:cNvCxnSpPr>
              <a:cxnSpLocks/>
              <a:stCxn id="58" idx="2"/>
              <a:endCxn id="27" idx="4"/>
            </p:cNvCxnSpPr>
            <p:nvPr/>
          </p:nvCxnSpPr>
          <p:spPr>
            <a:xfrm rot="5400000">
              <a:off x="2593711" y="756279"/>
              <a:ext cx="1788623" cy="1721679"/>
            </a:xfrm>
            <a:prstGeom prst="bentConnector3">
              <a:avLst>
                <a:gd name="adj1" fmla="val 1700"/>
              </a:avLst>
            </a:prstGeom>
            <a:ln w="9525"/>
          </p:spPr>
          <p:style>
            <a:lnRef idx="1">
              <a:schemeClr val="dk1"/>
            </a:lnRef>
            <a:fillRef idx="0">
              <a:schemeClr val="dk1"/>
            </a:fillRef>
            <a:effectRef idx="0">
              <a:schemeClr val="dk1"/>
            </a:effectRef>
            <a:fontRef idx="minor">
              <a:schemeClr val="tx1"/>
            </a:fontRef>
          </p:style>
        </p:cxnSp>
        <p:sp>
          <p:nvSpPr>
            <p:cNvPr id="251" name="Google Shape;151;p1">
              <a:extLst>
                <a:ext uri="{FF2B5EF4-FFF2-40B4-BE49-F238E27FC236}">
                  <a16:creationId xmlns:a16="http://schemas.microsoft.com/office/drawing/2014/main" id="{A929A777-7A7C-4B59-88C7-8B69C695EBCD}"/>
                </a:ext>
              </a:extLst>
            </p:cNvPr>
            <p:cNvSpPr/>
            <p:nvPr/>
          </p:nvSpPr>
          <p:spPr>
            <a:xfrm>
              <a:off x="38248" y="1589075"/>
              <a:ext cx="1849613" cy="1180834"/>
            </a:xfrm>
            <a:prstGeom prst="roundRect">
              <a:avLst>
                <a:gd name="adj" fmla="val 16667"/>
              </a:avLst>
            </a:prstGeom>
            <a:solidFill>
              <a:srgbClr val="890000">
                <a:alpha val="37647"/>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1" i="1" u="none" strike="noStrike" kern="1200" cap="none" spc="0" normalizeH="0" baseline="0" noProof="0" dirty="0">
                <a:ln>
                  <a:noFill/>
                </a:ln>
                <a:solidFill>
                  <a:prstClr val="white"/>
                </a:solidFill>
                <a:effectLst/>
                <a:uLnTx/>
                <a:uFillTx/>
                <a:latin typeface="Cordia New"/>
                <a:ea typeface="Cordia New"/>
                <a:cs typeface="Cordia New"/>
                <a:sym typeface="Cordia New"/>
              </a:endParaRPr>
            </a:p>
          </p:txBody>
        </p:sp>
        <p:sp>
          <p:nvSpPr>
            <p:cNvPr id="252" name="Google Shape;148;p1">
              <a:extLst>
                <a:ext uri="{FF2B5EF4-FFF2-40B4-BE49-F238E27FC236}">
                  <a16:creationId xmlns:a16="http://schemas.microsoft.com/office/drawing/2014/main" id="{9B1726B5-3175-48DA-835C-366BCBA5C638}"/>
                </a:ext>
              </a:extLst>
            </p:cNvPr>
            <p:cNvSpPr/>
            <p:nvPr/>
          </p:nvSpPr>
          <p:spPr>
            <a:xfrm>
              <a:off x="579761" y="2225192"/>
              <a:ext cx="995121" cy="491939"/>
            </a:xfrm>
            <a:prstGeom prst="roundRect">
              <a:avLst>
                <a:gd name="adj" fmla="val 16667"/>
              </a:avLst>
            </a:prstGeom>
            <a:solidFill>
              <a:schemeClr val="accent3">
                <a:alpha val="7882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John Sabatini</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ordia New"/>
                  <a:ea typeface="Cordia New"/>
                  <a:cs typeface="Cordia New"/>
                  <a:sym typeface="Cordia New"/>
                </a:rPr>
                <a:t>UMemphis</a:t>
              </a: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4" name="Google Shape;152;p1">
              <a:extLst>
                <a:ext uri="{FF2B5EF4-FFF2-40B4-BE49-F238E27FC236}">
                  <a16:creationId xmlns:a16="http://schemas.microsoft.com/office/drawing/2014/main" id="{1C136C6A-8A01-495F-B6F7-EDF1B2FDF5F7}"/>
                </a:ext>
              </a:extLst>
            </p:cNvPr>
            <p:cNvSpPr/>
            <p:nvPr/>
          </p:nvSpPr>
          <p:spPr>
            <a:xfrm>
              <a:off x="566513" y="1660880"/>
              <a:ext cx="1250458" cy="491939"/>
            </a:xfrm>
            <a:prstGeom prst="roundRect">
              <a:avLst>
                <a:gd name="adj" fmla="val 16667"/>
              </a:avLst>
            </a:prstGeom>
            <a:solidFill>
              <a:srgbClr val="890000">
                <a:alpha val="78823"/>
              </a:srgb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Laurie Cutting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Vanderbilt University, USA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000" b="0" i="1" u="none" strike="noStrike" kern="1200" cap="none" spc="0" normalizeH="0" baseline="0" noProof="0" dirty="0">
                <a:ln>
                  <a:noFill/>
                </a:ln>
                <a:solidFill>
                  <a:prstClr val="white"/>
                </a:solidFill>
                <a:effectLst/>
                <a:uLnTx/>
                <a:uFillTx/>
                <a:latin typeface="Cordia New"/>
                <a:ea typeface="+mn-ea"/>
                <a:cs typeface="Cordia New"/>
              </a:endParaRPr>
            </a:p>
          </p:txBody>
        </p:sp>
        <p:pic>
          <p:nvPicPr>
            <p:cNvPr id="261" name="Picture 260" descr="A close up of a person&#10;&#10;Description automatically generated">
              <a:extLst>
                <a:ext uri="{FF2B5EF4-FFF2-40B4-BE49-F238E27FC236}">
                  <a16:creationId xmlns:a16="http://schemas.microsoft.com/office/drawing/2014/main" id="{FAAC1943-5036-40E7-ABEE-7342F649D828}"/>
                </a:ext>
              </a:extLst>
            </p:cNvPr>
            <p:cNvPicPr>
              <a:picLocks noChangeAspect="1"/>
            </p:cNvPicPr>
            <p:nvPr/>
          </p:nvPicPr>
          <p:blipFill rotWithShape="1">
            <a:blip r:embed="rId36">
              <a:alphaModFix/>
              <a:extLst>
                <a:ext uri="{28A0092B-C50C-407E-A947-70E740481C1C}">
                  <a14:useLocalDpi xmlns:a14="http://schemas.microsoft.com/office/drawing/2010/main" val="0"/>
                </a:ext>
              </a:extLst>
            </a:blip>
            <a:srcRect l="11934" r="3179" b="34001"/>
            <a:stretch/>
          </p:blipFill>
          <p:spPr>
            <a:xfrm>
              <a:off x="76509" y="1669179"/>
              <a:ext cx="457031" cy="457200"/>
            </a:xfrm>
            <a:prstGeom prst="ellipse">
              <a:avLst/>
            </a:prstGeom>
            <a:noFill/>
            <a:ln>
              <a:noFill/>
            </a:ln>
          </p:spPr>
        </p:pic>
        <p:pic>
          <p:nvPicPr>
            <p:cNvPr id="263" name="Picture 262" descr="A person wearing a suit and tie smiling at the camera&#10;&#10;Description automatically generated">
              <a:extLst>
                <a:ext uri="{FF2B5EF4-FFF2-40B4-BE49-F238E27FC236}">
                  <a16:creationId xmlns:a16="http://schemas.microsoft.com/office/drawing/2014/main" id="{A87416B0-27BE-49D7-BA48-22E0E31C8338}"/>
                </a:ext>
              </a:extLst>
            </p:cNvPr>
            <p:cNvPicPr>
              <a:picLocks noChangeAspect="1"/>
            </p:cNvPicPr>
            <p:nvPr/>
          </p:nvPicPr>
          <p:blipFill rotWithShape="1">
            <a:blip r:embed="rId37">
              <a:extLst>
                <a:ext uri="{28A0092B-C50C-407E-A947-70E740481C1C}">
                  <a14:useLocalDpi xmlns:a14="http://schemas.microsoft.com/office/drawing/2010/main" val="0"/>
                </a:ext>
              </a:extLst>
            </a:blip>
            <a:srcRect b="28719"/>
            <a:stretch/>
          </p:blipFill>
          <p:spPr>
            <a:xfrm>
              <a:off x="71271" y="2225237"/>
              <a:ext cx="457200" cy="456254"/>
            </a:xfrm>
            <a:prstGeom prst="ellipse">
              <a:avLst/>
            </a:prstGeom>
          </p:spPr>
        </p:pic>
        <p:cxnSp>
          <p:nvCxnSpPr>
            <p:cNvPr id="265" name="Connector: Elbow 264">
              <a:extLst>
                <a:ext uri="{FF2B5EF4-FFF2-40B4-BE49-F238E27FC236}">
                  <a16:creationId xmlns:a16="http://schemas.microsoft.com/office/drawing/2014/main" id="{CF277942-83D7-4D41-88CC-70ED4A8CF7C7}"/>
                </a:ext>
              </a:extLst>
            </p:cNvPr>
            <p:cNvCxnSpPr>
              <a:cxnSpLocks/>
              <a:stCxn id="251" idx="3"/>
              <a:endCxn id="24" idx="2"/>
            </p:cNvCxnSpPr>
            <p:nvPr/>
          </p:nvCxnSpPr>
          <p:spPr>
            <a:xfrm>
              <a:off x="1887861" y="2179492"/>
              <a:ext cx="422459" cy="659199"/>
            </a:xfrm>
            <a:prstGeom prst="bentConnector3">
              <a:avLst/>
            </a:prstGeom>
            <a:ln w="9525"/>
          </p:spPr>
          <p:style>
            <a:lnRef idx="1">
              <a:schemeClr val="dk1"/>
            </a:lnRef>
            <a:fillRef idx="0">
              <a:schemeClr val="dk1"/>
            </a:fillRef>
            <a:effectRef idx="0">
              <a:schemeClr val="dk1"/>
            </a:effectRef>
            <a:fontRef idx="minor">
              <a:schemeClr val="tx1"/>
            </a:fontRef>
          </p:style>
        </p:cxnSp>
        <p:cxnSp>
          <p:nvCxnSpPr>
            <p:cNvPr id="266" name="Connector: Elbow 265">
              <a:extLst>
                <a:ext uri="{FF2B5EF4-FFF2-40B4-BE49-F238E27FC236}">
                  <a16:creationId xmlns:a16="http://schemas.microsoft.com/office/drawing/2014/main" id="{8B62072E-0CA5-4C11-94C8-A4D1530A210D}"/>
                </a:ext>
              </a:extLst>
            </p:cNvPr>
            <p:cNvCxnSpPr>
              <a:cxnSpLocks/>
            </p:cNvCxnSpPr>
            <p:nvPr/>
          </p:nvCxnSpPr>
          <p:spPr>
            <a:xfrm rot="16200000" flipH="1">
              <a:off x="8053775" y="3442071"/>
              <a:ext cx="1009555" cy="812662"/>
            </a:xfrm>
            <a:prstGeom prst="bentConnector3">
              <a:avLst>
                <a:gd name="adj1" fmla="val 50000"/>
              </a:avLst>
            </a:prstGeom>
            <a:ln w="9525"/>
          </p:spPr>
          <p:style>
            <a:lnRef idx="1">
              <a:schemeClr val="dk1"/>
            </a:lnRef>
            <a:fillRef idx="0">
              <a:schemeClr val="dk1"/>
            </a:fillRef>
            <a:effectRef idx="0">
              <a:schemeClr val="dk1"/>
            </a:effectRef>
            <a:fontRef idx="minor">
              <a:schemeClr val="tx1"/>
            </a:fontRef>
          </p:style>
        </p:cxnSp>
        <p:cxnSp>
          <p:nvCxnSpPr>
            <p:cNvPr id="267" name="Connector: Elbow 266">
              <a:extLst>
                <a:ext uri="{FF2B5EF4-FFF2-40B4-BE49-F238E27FC236}">
                  <a16:creationId xmlns:a16="http://schemas.microsoft.com/office/drawing/2014/main" id="{E5405BF6-1C0C-4408-8920-2D0C3652A895}"/>
                </a:ext>
              </a:extLst>
            </p:cNvPr>
            <p:cNvCxnSpPr/>
            <p:nvPr/>
          </p:nvCxnSpPr>
          <p:spPr>
            <a:xfrm>
              <a:off x="9477048" y="3399167"/>
              <a:ext cx="1297637" cy="52996"/>
            </a:xfrm>
            <a:prstGeom prst="bentConnector2">
              <a:avLst/>
            </a:prstGeom>
            <a:ln w="9525"/>
          </p:spPr>
          <p:style>
            <a:lnRef idx="1">
              <a:schemeClr val="dk1"/>
            </a:lnRef>
            <a:fillRef idx="0">
              <a:schemeClr val="dk1"/>
            </a:fillRef>
            <a:effectRef idx="0">
              <a:schemeClr val="dk1"/>
            </a:effectRef>
            <a:fontRef idx="minor">
              <a:schemeClr val="tx1"/>
            </a:fontRef>
          </p:style>
        </p:cxnSp>
        <p:sp>
          <p:nvSpPr>
            <p:cNvPr id="168" name="Google Shape;137;p1">
              <a:extLst>
                <a:ext uri="{FF2B5EF4-FFF2-40B4-BE49-F238E27FC236}">
                  <a16:creationId xmlns:a16="http://schemas.microsoft.com/office/drawing/2014/main" id="{FBD2344C-66F6-4E87-AA46-433B50940647}"/>
                </a:ext>
              </a:extLst>
            </p:cNvPr>
            <p:cNvSpPr/>
            <p:nvPr/>
          </p:nvSpPr>
          <p:spPr>
            <a:xfrm>
              <a:off x="620864" y="5260574"/>
              <a:ext cx="1627049" cy="491939"/>
            </a:xfrm>
            <a:prstGeom prst="roundRect">
              <a:avLst>
                <a:gd name="adj" fmla="val 16667"/>
              </a:avLst>
            </a:prstGeom>
            <a:solidFill>
              <a:schemeClr val="accent4">
                <a:alpha val="7882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ordia New"/>
                  <a:ea typeface="Cordia New"/>
                  <a:cs typeface="Cordia New"/>
                  <a:sym typeface="Cordia New"/>
                </a:rPr>
                <a:t>Christy Murray</a:t>
              </a:r>
              <a:endParaRPr kumimoji="0" sz="1000" b="1" i="0" u="none" strike="noStrike" kern="1200" cap="none" spc="0" normalizeH="0" baseline="0" noProof="0" dirty="0">
                <a:ln>
                  <a:noFill/>
                </a:ln>
                <a:solidFill>
                  <a:prstClr val="white"/>
                </a:solidFill>
                <a:effectLst/>
                <a:uLnTx/>
                <a:uFillTx/>
                <a:latin typeface="Cordia New"/>
                <a:ea typeface="Cordia New"/>
                <a:cs typeface="Cordia New"/>
                <a:sym typeface="Cordia New"/>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dia New"/>
                  <a:ea typeface="Cordia New"/>
                  <a:cs typeface="Cordia New"/>
                  <a:sym typeface="Cordia New"/>
                </a:rPr>
                <a:t>The Meadows Center, USA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0" name="Picture 89" descr="A person who is smiling and looking at the camera&#10;&#10;Description automatically generated">
              <a:extLst>
                <a:ext uri="{FF2B5EF4-FFF2-40B4-BE49-F238E27FC236}">
                  <a16:creationId xmlns:a16="http://schemas.microsoft.com/office/drawing/2014/main" id="{A4D23ACF-9AD9-47E4-BFD5-5E3271318AC1}"/>
                </a:ext>
              </a:extLst>
            </p:cNvPr>
            <p:cNvPicPr>
              <a:picLocks noChangeAspect="1"/>
            </p:cNvPicPr>
            <p:nvPr/>
          </p:nvPicPr>
          <p:blipFill rotWithShape="1">
            <a:blip r:embed="rId38">
              <a:extLst>
                <a:ext uri="{28A0092B-C50C-407E-A947-70E740481C1C}">
                  <a14:useLocalDpi xmlns:a14="http://schemas.microsoft.com/office/drawing/2010/main" val="0"/>
                </a:ext>
              </a:extLst>
            </a:blip>
            <a:srcRect b="20039"/>
            <a:stretch/>
          </p:blipFill>
          <p:spPr>
            <a:xfrm>
              <a:off x="137235" y="5277943"/>
              <a:ext cx="457422" cy="457200"/>
            </a:xfrm>
            <a:prstGeom prst="ellipse">
              <a:avLst/>
            </a:prstGeom>
          </p:spPr>
        </p:pic>
      </p:grpSp>
      <p:sp>
        <p:nvSpPr>
          <p:cNvPr id="3" name="TextBox 2">
            <a:extLst>
              <a:ext uri="{FF2B5EF4-FFF2-40B4-BE49-F238E27FC236}">
                <a16:creationId xmlns:a16="http://schemas.microsoft.com/office/drawing/2014/main" id="{AB8C2AC0-8F1D-930E-2112-D8B47C0BE693}"/>
              </a:ext>
            </a:extLst>
          </p:cNvPr>
          <p:cNvSpPr txBox="1"/>
          <p:nvPr/>
        </p:nvSpPr>
        <p:spPr>
          <a:xfrm>
            <a:off x="9936556" y="463838"/>
            <a:ext cx="20561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rPr>
              <a:t>Global Literacy Hub</a:t>
            </a:r>
          </a:p>
        </p:txBody>
      </p:sp>
    </p:spTree>
    <p:extLst>
      <p:ext uri="{BB962C8B-B14F-4D97-AF65-F5344CB8AC3E}">
        <p14:creationId xmlns:p14="http://schemas.microsoft.com/office/powerpoint/2010/main" val="253097828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24D2E8DA-D543-49E7-8ED1-B6013258F9DE}"/>
              </a:ext>
            </a:extLst>
          </p:cNvPr>
          <p:cNvSpPr/>
          <p:nvPr/>
        </p:nvSpPr>
        <p:spPr>
          <a:xfrm>
            <a:off x="2810281" y="960549"/>
            <a:ext cx="7132597" cy="5238749"/>
          </a:xfrm>
          <a:custGeom>
            <a:avLst/>
            <a:gdLst>
              <a:gd name="connsiteX0" fmla="*/ 0 w 5689599"/>
              <a:gd name="connsiteY0" fmla="*/ 0 h 4876800"/>
              <a:gd name="connsiteX1" fmla="*/ 5689599 w 5689599"/>
              <a:gd name="connsiteY1" fmla="*/ 0 h 4876800"/>
              <a:gd name="connsiteX2" fmla="*/ 5689599 w 5689599"/>
              <a:gd name="connsiteY2" fmla="*/ 4876800 h 4876800"/>
              <a:gd name="connsiteX3" fmla="*/ 0 w 5689599"/>
              <a:gd name="connsiteY3" fmla="*/ 4876800 h 4876800"/>
              <a:gd name="connsiteX4" fmla="*/ 0 w 5689599"/>
              <a:gd name="connsiteY4" fmla="*/ 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599" h="4876800">
                <a:moveTo>
                  <a:pt x="0" y="0"/>
                </a:moveTo>
                <a:lnTo>
                  <a:pt x="5689599" y="0"/>
                </a:lnTo>
                <a:lnTo>
                  <a:pt x="5689599" y="4876800"/>
                </a:lnTo>
                <a:lnTo>
                  <a:pt x="0" y="4876800"/>
                </a:lnTo>
                <a:lnTo>
                  <a:pt x="0" y="0"/>
                </a:lnTo>
                <a:close/>
              </a:path>
            </a:pathLst>
          </a:custGeom>
          <a:solidFill>
            <a:sysClr val="window" lastClr="FFFFFF">
              <a:hueOff val="0"/>
              <a:satOff val="0"/>
              <a:lumOff val="0"/>
              <a:alpha val="20000"/>
            </a:sysClr>
          </a:solidFill>
          <a:ln w="6350" cap="flat" cmpd="sng" algn="ctr">
            <a:solidFill>
              <a:srgbClr val="8B281D"/>
            </a:solidFill>
            <a:prstDash val="solid"/>
            <a:miter lim="800000"/>
          </a:ln>
          <a:effectLst/>
        </p:spPr>
        <p:txBody>
          <a:bodyPr spcFirstLastPara="0" vert="horz" wrap="square" lIns="1828800" tIns="68580" rIns="914400" bIns="390906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To improve </a:t>
            </a:r>
            <a:r>
              <a:rPr kumimoji="0" lang="en-US" sz="2400" b="1"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literacy development </a:t>
            </a:r>
            <a:r>
              <a:rPr kumimoji="0" lang="en-US" sz="24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across cultures, languages, and continents</a:t>
            </a:r>
          </a:p>
        </p:txBody>
      </p:sp>
      <p:sp>
        <p:nvSpPr>
          <p:cNvPr id="101" name="Freeform: Shape 100">
            <a:extLst>
              <a:ext uri="{FF2B5EF4-FFF2-40B4-BE49-F238E27FC236}">
                <a16:creationId xmlns:a16="http://schemas.microsoft.com/office/drawing/2014/main" id="{0E38C62A-25A8-445A-9CA2-E64D247657CB}"/>
              </a:ext>
            </a:extLst>
          </p:cNvPr>
          <p:cNvSpPr/>
          <p:nvPr/>
        </p:nvSpPr>
        <p:spPr>
          <a:xfrm>
            <a:off x="2810279" y="2396918"/>
            <a:ext cx="7132595" cy="3596640"/>
          </a:xfrm>
          <a:custGeom>
            <a:avLst/>
            <a:gdLst>
              <a:gd name="connsiteX0" fmla="*/ 0 w 5689599"/>
              <a:gd name="connsiteY0" fmla="*/ 0 h 3596640"/>
              <a:gd name="connsiteX1" fmla="*/ 5689599 w 5689599"/>
              <a:gd name="connsiteY1" fmla="*/ 0 h 3596640"/>
              <a:gd name="connsiteX2" fmla="*/ 5689599 w 5689599"/>
              <a:gd name="connsiteY2" fmla="*/ 3596640 h 3596640"/>
              <a:gd name="connsiteX3" fmla="*/ 0 w 5689599"/>
              <a:gd name="connsiteY3" fmla="*/ 3596640 h 3596640"/>
              <a:gd name="connsiteX4" fmla="*/ 0 w 5689599"/>
              <a:gd name="connsiteY4" fmla="*/ 0 h 359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599" h="3596640">
                <a:moveTo>
                  <a:pt x="0" y="0"/>
                </a:moveTo>
                <a:lnTo>
                  <a:pt x="5689599" y="0"/>
                </a:lnTo>
                <a:lnTo>
                  <a:pt x="5689599" y="3596640"/>
                </a:lnTo>
                <a:lnTo>
                  <a:pt x="0" y="3596640"/>
                </a:lnTo>
                <a:lnTo>
                  <a:pt x="0" y="0"/>
                </a:lnTo>
                <a:close/>
              </a:path>
            </a:pathLst>
          </a:custGeom>
          <a:solidFill>
            <a:sysClr val="window" lastClr="FFFFFF">
              <a:hueOff val="0"/>
              <a:satOff val="0"/>
              <a:lumOff val="0"/>
              <a:alpha val="20000"/>
            </a:sysClr>
          </a:solidFill>
          <a:ln w="6350" cap="flat" cmpd="sng" algn="ctr">
            <a:solidFill>
              <a:srgbClr val="8B281D"/>
            </a:solidFill>
            <a:prstDash val="solid"/>
            <a:miter lim="800000"/>
          </a:ln>
          <a:effectLst/>
        </p:spPr>
        <p:txBody>
          <a:bodyPr spcFirstLastPara="0" vert="horz" wrap="square" lIns="1371600" tIns="68580" rIns="3200400" bIns="262890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Improving access to research-based </a:t>
            </a:r>
            <a:r>
              <a:rPr kumimoji="0" lang="en-US" sz="1800" b="1"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practices</a:t>
            </a:r>
            <a:r>
              <a:rPr kumimoji="0" lang="en-US" sz="18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 </a:t>
            </a:r>
          </a:p>
        </p:txBody>
      </p:sp>
      <p:sp>
        <p:nvSpPr>
          <p:cNvPr id="102" name="Freeform: Shape 101">
            <a:extLst>
              <a:ext uri="{FF2B5EF4-FFF2-40B4-BE49-F238E27FC236}">
                <a16:creationId xmlns:a16="http://schemas.microsoft.com/office/drawing/2014/main" id="{87079166-1EDD-44A8-AF56-DC921D154954}"/>
              </a:ext>
            </a:extLst>
          </p:cNvPr>
          <p:cNvSpPr/>
          <p:nvPr/>
        </p:nvSpPr>
        <p:spPr>
          <a:xfrm>
            <a:off x="2810279" y="3433238"/>
            <a:ext cx="7132595" cy="2316480"/>
          </a:xfrm>
          <a:custGeom>
            <a:avLst/>
            <a:gdLst>
              <a:gd name="connsiteX0" fmla="*/ 0 w 5689599"/>
              <a:gd name="connsiteY0" fmla="*/ 0 h 2316480"/>
              <a:gd name="connsiteX1" fmla="*/ 5689599 w 5689599"/>
              <a:gd name="connsiteY1" fmla="*/ 0 h 2316480"/>
              <a:gd name="connsiteX2" fmla="*/ 5689599 w 5689599"/>
              <a:gd name="connsiteY2" fmla="*/ 2316480 h 2316480"/>
              <a:gd name="connsiteX3" fmla="*/ 0 w 5689599"/>
              <a:gd name="connsiteY3" fmla="*/ 2316480 h 2316480"/>
              <a:gd name="connsiteX4" fmla="*/ 0 w 5689599"/>
              <a:gd name="connsiteY4" fmla="*/ 0 h 231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599" h="2316480">
                <a:moveTo>
                  <a:pt x="0" y="0"/>
                </a:moveTo>
                <a:lnTo>
                  <a:pt x="5689599" y="0"/>
                </a:lnTo>
                <a:lnTo>
                  <a:pt x="5689599" y="2316480"/>
                </a:lnTo>
                <a:lnTo>
                  <a:pt x="0" y="2316480"/>
                </a:lnTo>
                <a:lnTo>
                  <a:pt x="0" y="0"/>
                </a:lnTo>
                <a:close/>
              </a:path>
            </a:pathLst>
          </a:custGeom>
          <a:solidFill>
            <a:sysClr val="window" lastClr="FFFFFF">
              <a:hueOff val="0"/>
              <a:satOff val="0"/>
              <a:lumOff val="0"/>
              <a:alpha val="20000"/>
            </a:sysClr>
          </a:solidFill>
          <a:ln w="6350" cap="flat" cmpd="sng" algn="ctr">
            <a:solidFill>
              <a:srgbClr val="8B281D"/>
            </a:solidFill>
            <a:prstDash val="solid"/>
            <a:miter lim="800000"/>
          </a:ln>
          <a:effectLst/>
        </p:spPr>
        <p:txBody>
          <a:bodyPr spcFirstLastPara="0" vert="horz" wrap="square" lIns="1371600" tIns="68580" rIns="3200400" bIns="134874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Improving researcher-practitioner </a:t>
            </a:r>
            <a:r>
              <a:rPr kumimoji="0" lang="en-US" sz="1800" b="1"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engagement</a:t>
            </a:r>
            <a:r>
              <a:rPr kumimoji="0" lang="en-US" sz="18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 </a:t>
            </a:r>
          </a:p>
        </p:txBody>
      </p:sp>
      <p:sp>
        <p:nvSpPr>
          <p:cNvPr id="103" name="Freeform: Shape 102">
            <a:extLst>
              <a:ext uri="{FF2B5EF4-FFF2-40B4-BE49-F238E27FC236}">
                <a16:creationId xmlns:a16="http://schemas.microsoft.com/office/drawing/2014/main" id="{061F82EF-58C1-448E-B2DF-996C1E2D2819}"/>
              </a:ext>
            </a:extLst>
          </p:cNvPr>
          <p:cNvSpPr/>
          <p:nvPr/>
        </p:nvSpPr>
        <p:spPr>
          <a:xfrm>
            <a:off x="2810285" y="4469558"/>
            <a:ext cx="7132595" cy="1036320"/>
          </a:xfrm>
          <a:custGeom>
            <a:avLst/>
            <a:gdLst>
              <a:gd name="connsiteX0" fmla="*/ 0 w 5689599"/>
              <a:gd name="connsiteY0" fmla="*/ 0 h 1036320"/>
              <a:gd name="connsiteX1" fmla="*/ 5689599 w 5689599"/>
              <a:gd name="connsiteY1" fmla="*/ 0 h 1036320"/>
              <a:gd name="connsiteX2" fmla="*/ 5689599 w 5689599"/>
              <a:gd name="connsiteY2" fmla="*/ 1036320 h 1036320"/>
              <a:gd name="connsiteX3" fmla="*/ 0 w 5689599"/>
              <a:gd name="connsiteY3" fmla="*/ 1036320 h 1036320"/>
              <a:gd name="connsiteX4" fmla="*/ 0 w 5689599"/>
              <a:gd name="connsiteY4" fmla="*/ 0 h 103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599" h="1036320">
                <a:moveTo>
                  <a:pt x="0" y="0"/>
                </a:moveTo>
                <a:lnTo>
                  <a:pt x="5689599" y="0"/>
                </a:lnTo>
                <a:lnTo>
                  <a:pt x="5689599" y="1036320"/>
                </a:lnTo>
                <a:lnTo>
                  <a:pt x="0" y="1036320"/>
                </a:lnTo>
                <a:lnTo>
                  <a:pt x="0" y="0"/>
                </a:lnTo>
                <a:close/>
              </a:path>
            </a:pathLst>
          </a:custGeom>
          <a:solidFill>
            <a:sysClr val="window" lastClr="FFFFFF">
              <a:hueOff val="0"/>
              <a:satOff val="0"/>
              <a:lumOff val="0"/>
              <a:alpha val="20000"/>
            </a:sysClr>
          </a:solidFill>
          <a:ln w="6350" cap="flat" cmpd="sng" algn="ctr">
            <a:solidFill>
              <a:srgbClr val="8B281D"/>
            </a:solidFill>
            <a:prstDash val="solid"/>
            <a:miter lim="800000"/>
          </a:ln>
          <a:effectLst/>
        </p:spPr>
        <p:txBody>
          <a:bodyPr spcFirstLastPara="0" vert="horz" wrap="square" lIns="1371600" tIns="68580" rIns="320040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Improving </a:t>
            </a:r>
            <a:r>
              <a:rPr kumimoji="0" lang="en-US" sz="1800" b="1"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knowledge</a:t>
            </a:r>
            <a:r>
              <a:rPr kumimoji="0" lang="en-US" sz="18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 of language and literacy development </a:t>
            </a:r>
          </a:p>
        </p:txBody>
      </p:sp>
      <p:sp>
        <p:nvSpPr>
          <p:cNvPr id="104" name="Freeform: Shape 103">
            <a:extLst>
              <a:ext uri="{FF2B5EF4-FFF2-40B4-BE49-F238E27FC236}">
                <a16:creationId xmlns:a16="http://schemas.microsoft.com/office/drawing/2014/main" id="{50379A4A-DBBE-49FF-8F60-33A074A59A6C}"/>
              </a:ext>
            </a:extLst>
          </p:cNvPr>
          <p:cNvSpPr/>
          <p:nvPr/>
        </p:nvSpPr>
        <p:spPr>
          <a:xfrm>
            <a:off x="6952544" y="2396918"/>
            <a:ext cx="2990336" cy="1036320"/>
          </a:xfrm>
          <a:custGeom>
            <a:avLst/>
            <a:gdLst>
              <a:gd name="connsiteX0" fmla="*/ 0 w 2844799"/>
              <a:gd name="connsiteY0" fmla="*/ 0 h 1036320"/>
              <a:gd name="connsiteX1" fmla="*/ 2844799 w 2844799"/>
              <a:gd name="connsiteY1" fmla="*/ 0 h 1036320"/>
              <a:gd name="connsiteX2" fmla="*/ 2844799 w 2844799"/>
              <a:gd name="connsiteY2" fmla="*/ 1036320 h 1036320"/>
              <a:gd name="connsiteX3" fmla="*/ 0 w 2844799"/>
              <a:gd name="connsiteY3" fmla="*/ 1036320 h 1036320"/>
              <a:gd name="connsiteX4" fmla="*/ 0 w 2844799"/>
              <a:gd name="connsiteY4" fmla="*/ 0 h 103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799" h="1036320">
                <a:moveTo>
                  <a:pt x="0" y="0"/>
                </a:moveTo>
                <a:lnTo>
                  <a:pt x="2844799" y="0"/>
                </a:lnTo>
                <a:lnTo>
                  <a:pt x="2844799" y="1036320"/>
                </a:lnTo>
                <a:lnTo>
                  <a:pt x="0" y="1036320"/>
                </a:lnTo>
                <a:lnTo>
                  <a:pt x="0" y="0"/>
                </a:lnTo>
                <a:close/>
              </a:path>
            </a:pathLst>
          </a:custGeom>
          <a:noFill/>
          <a:ln w="6350" cap="flat" cmpd="sng" algn="ctr">
            <a:noFill/>
            <a:prstDash val="solid"/>
            <a:miter lim="800000"/>
          </a:ln>
          <a:effectLst/>
          <a:sp3d/>
        </p:spPr>
        <p:txBody>
          <a:bodyPr spcFirstLastPara="0" vert="horz" wrap="square" lIns="45720" tIns="45720" rIns="457200" bIns="45720" numCol="1" spcCol="1270" anchor="ctr"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Promote research-based instruction in education systems around the world</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Bring affordable research/evidence-based resources to scale</a:t>
            </a:r>
          </a:p>
        </p:txBody>
      </p:sp>
      <p:sp>
        <p:nvSpPr>
          <p:cNvPr id="105" name="Freeform: Shape 104">
            <a:extLst>
              <a:ext uri="{FF2B5EF4-FFF2-40B4-BE49-F238E27FC236}">
                <a16:creationId xmlns:a16="http://schemas.microsoft.com/office/drawing/2014/main" id="{FFCE3CCA-BFE5-4CA5-B5B0-0E62DF5423AD}"/>
              </a:ext>
            </a:extLst>
          </p:cNvPr>
          <p:cNvSpPr/>
          <p:nvPr/>
        </p:nvSpPr>
        <p:spPr>
          <a:xfrm>
            <a:off x="6952544" y="3433238"/>
            <a:ext cx="2990336" cy="1036319"/>
          </a:xfrm>
          <a:custGeom>
            <a:avLst/>
            <a:gdLst>
              <a:gd name="connsiteX0" fmla="*/ 0 w 2844799"/>
              <a:gd name="connsiteY0" fmla="*/ 0 h 1036319"/>
              <a:gd name="connsiteX1" fmla="*/ 2844799 w 2844799"/>
              <a:gd name="connsiteY1" fmla="*/ 0 h 1036319"/>
              <a:gd name="connsiteX2" fmla="*/ 2844799 w 2844799"/>
              <a:gd name="connsiteY2" fmla="*/ 1036319 h 1036319"/>
              <a:gd name="connsiteX3" fmla="*/ 0 w 2844799"/>
              <a:gd name="connsiteY3" fmla="*/ 1036319 h 1036319"/>
              <a:gd name="connsiteX4" fmla="*/ 0 w 2844799"/>
              <a:gd name="connsiteY4" fmla="*/ 0 h 103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799" h="1036319">
                <a:moveTo>
                  <a:pt x="0" y="0"/>
                </a:moveTo>
                <a:lnTo>
                  <a:pt x="2844799" y="0"/>
                </a:lnTo>
                <a:lnTo>
                  <a:pt x="2844799" y="1036319"/>
                </a:lnTo>
                <a:lnTo>
                  <a:pt x="0" y="1036319"/>
                </a:lnTo>
                <a:lnTo>
                  <a:pt x="0" y="0"/>
                </a:lnTo>
                <a:close/>
              </a:path>
            </a:pathLst>
          </a:custGeom>
          <a:noFill/>
          <a:ln w="6350" cap="flat" cmpd="sng" algn="ctr">
            <a:noFill/>
            <a:prstDash val="solid"/>
            <a:miter lim="800000"/>
          </a:ln>
          <a:effectLst/>
          <a:sp3d/>
        </p:spPr>
        <p:txBody>
          <a:bodyPr spcFirstLastPara="0" vert="horz" wrap="square" lIns="45720" tIns="45720" rIns="274320" bIns="45720" numCol="1" spcCol="1270" anchor="ctr"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Link professional development and literacy instruction to research</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Support translational research initiatives</a:t>
            </a:r>
          </a:p>
        </p:txBody>
      </p:sp>
      <p:sp>
        <p:nvSpPr>
          <p:cNvPr id="106" name="Freeform: Shape 105">
            <a:extLst>
              <a:ext uri="{FF2B5EF4-FFF2-40B4-BE49-F238E27FC236}">
                <a16:creationId xmlns:a16="http://schemas.microsoft.com/office/drawing/2014/main" id="{686B91F3-8FFB-4070-B5C6-42EB5C7B352C}"/>
              </a:ext>
            </a:extLst>
          </p:cNvPr>
          <p:cNvSpPr/>
          <p:nvPr/>
        </p:nvSpPr>
        <p:spPr>
          <a:xfrm>
            <a:off x="6952543" y="4469558"/>
            <a:ext cx="2990335" cy="1036320"/>
          </a:xfrm>
          <a:custGeom>
            <a:avLst/>
            <a:gdLst>
              <a:gd name="connsiteX0" fmla="*/ 0 w 2844799"/>
              <a:gd name="connsiteY0" fmla="*/ 0 h 1036320"/>
              <a:gd name="connsiteX1" fmla="*/ 2844799 w 2844799"/>
              <a:gd name="connsiteY1" fmla="*/ 0 h 1036320"/>
              <a:gd name="connsiteX2" fmla="*/ 2844799 w 2844799"/>
              <a:gd name="connsiteY2" fmla="*/ 1036320 h 1036320"/>
              <a:gd name="connsiteX3" fmla="*/ 0 w 2844799"/>
              <a:gd name="connsiteY3" fmla="*/ 1036320 h 1036320"/>
              <a:gd name="connsiteX4" fmla="*/ 0 w 2844799"/>
              <a:gd name="connsiteY4" fmla="*/ 0 h 103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799" h="1036320">
                <a:moveTo>
                  <a:pt x="0" y="0"/>
                </a:moveTo>
                <a:lnTo>
                  <a:pt x="2844799" y="0"/>
                </a:lnTo>
                <a:lnTo>
                  <a:pt x="2844799" y="1036320"/>
                </a:lnTo>
                <a:lnTo>
                  <a:pt x="0" y="1036320"/>
                </a:lnTo>
                <a:lnTo>
                  <a:pt x="0" y="0"/>
                </a:lnTo>
                <a:close/>
              </a:path>
            </a:pathLst>
          </a:custGeom>
          <a:noFill/>
          <a:ln w="6350" cap="flat" cmpd="sng" algn="ctr">
            <a:noFill/>
            <a:prstDash val="solid"/>
            <a:miter lim="800000"/>
          </a:ln>
          <a:effectLst/>
          <a:sp3d/>
        </p:spPr>
        <p:txBody>
          <a:bodyPr spcFirstLastPara="0" vert="horz" wrap="square" lIns="45720" tIns="45720" rIns="182880" bIns="45720" numCol="1" spcCol="1270" anchor="ctr"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Develop cross disciplinary networks of international research</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prstClr val="black">
                    <a:hueOff val="0"/>
                    <a:satOff val="0"/>
                    <a:lumOff val="0"/>
                    <a:alphaOff val="0"/>
                  </a:prstClr>
                </a:solidFill>
                <a:effectLst/>
                <a:uLnTx/>
                <a:uFillTx/>
                <a:latin typeface="Bahnschrift Light Condensed" panose="020B0502040204020203" pitchFamily="34" charset="0"/>
                <a:ea typeface="+mn-ea"/>
                <a:cs typeface="+mn-cs"/>
              </a:rPr>
              <a:t>Foster basic developmental and crosslinguistic research </a:t>
            </a:r>
          </a:p>
        </p:txBody>
      </p:sp>
      <p:pic>
        <p:nvPicPr>
          <p:cNvPr id="108" name="Graphic 107" descr="Storytelling">
            <a:extLst>
              <a:ext uri="{FF2B5EF4-FFF2-40B4-BE49-F238E27FC236}">
                <a16:creationId xmlns:a16="http://schemas.microsoft.com/office/drawing/2014/main" id="{876C8019-8285-41BA-86DC-837939912D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34585" y="1139833"/>
            <a:ext cx="1013245" cy="1013245"/>
          </a:xfrm>
          <a:prstGeom prst="rect">
            <a:avLst/>
          </a:prstGeom>
        </p:spPr>
      </p:pic>
      <p:pic>
        <p:nvPicPr>
          <p:cNvPr id="109" name="Graphic 108" descr="Cycle with people">
            <a:extLst>
              <a:ext uri="{FF2B5EF4-FFF2-40B4-BE49-F238E27FC236}">
                <a16:creationId xmlns:a16="http://schemas.microsoft.com/office/drawing/2014/main" id="{BAED3C0E-BD41-4A57-90DD-B8B4DD0584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4008" y="2440734"/>
            <a:ext cx="914400" cy="914400"/>
          </a:xfrm>
          <a:prstGeom prst="rect">
            <a:avLst/>
          </a:prstGeom>
        </p:spPr>
      </p:pic>
      <p:pic>
        <p:nvPicPr>
          <p:cNvPr id="110" name="Graphic 109" descr="Handshake">
            <a:extLst>
              <a:ext uri="{FF2B5EF4-FFF2-40B4-BE49-F238E27FC236}">
                <a16:creationId xmlns:a16="http://schemas.microsoft.com/office/drawing/2014/main" id="{F705C7B3-D241-4995-BF9A-E9BFD69446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84008" y="3494198"/>
            <a:ext cx="914400" cy="914400"/>
          </a:xfrm>
          <a:prstGeom prst="rect">
            <a:avLst/>
          </a:prstGeom>
        </p:spPr>
      </p:pic>
      <p:pic>
        <p:nvPicPr>
          <p:cNvPr id="111" name="Graphic 110" descr="Head with gears">
            <a:extLst>
              <a:ext uri="{FF2B5EF4-FFF2-40B4-BE49-F238E27FC236}">
                <a16:creationId xmlns:a16="http://schemas.microsoft.com/office/drawing/2014/main" id="{70709A51-EB33-4397-B047-A10A417052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21857" y="4652438"/>
            <a:ext cx="709724" cy="709724"/>
          </a:xfrm>
          <a:prstGeom prst="rect">
            <a:avLst/>
          </a:prstGeom>
        </p:spPr>
      </p:pic>
      <p:sp>
        <p:nvSpPr>
          <p:cNvPr id="112" name="Partial Circle 111">
            <a:extLst>
              <a:ext uri="{FF2B5EF4-FFF2-40B4-BE49-F238E27FC236}">
                <a16:creationId xmlns:a16="http://schemas.microsoft.com/office/drawing/2014/main" id="{053643C7-628C-486A-A1E3-8D6564C91A58}"/>
              </a:ext>
            </a:extLst>
          </p:cNvPr>
          <p:cNvSpPr/>
          <p:nvPr/>
        </p:nvSpPr>
        <p:spPr>
          <a:xfrm>
            <a:off x="113121" y="960549"/>
            <a:ext cx="5400994" cy="5238749"/>
          </a:xfrm>
          <a:prstGeom prst="pie">
            <a:avLst>
              <a:gd name="adj1" fmla="val 5400000"/>
              <a:gd name="adj2" fmla="val 16199999"/>
            </a:avLst>
          </a:prstGeom>
          <a:solidFill>
            <a:srgbClr val="8B281D"/>
          </a:solidFill>
          <a:ln>
            <a:solidFill>
              <a:srgbClr val="8B281D"/>
            </a:solidFill>
          </a:ln>
          <a:effectLst>
            <a:outerShdw blurRad="57150" dist="19050" dir="5400000" algn="ctr" rotWithShape="0">
              <a:srgbClr val="000000">
                <a:alpha val="63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3" name="Partial Circle 112">
            <a:extLst>
              <a:ext uri="{FF2B5EF4-FFF2-40B4-BE49-F238E27FC236}">
                <a16:creationId xmlns:a16="http://schemas.microsoft.com/office/drawing/2014/main" id="{F513F7B8-3057-42EB-94E2-B30AE1831030}"/>
              </a:ext>
            </a:extLst>
          </p:cNvPr>
          <p:cNvSpPr/>
          <p:nvPr/>
        </p:nvSpPr>
        <p:spPr>
          <a:xfrm>
            <a:off x="1002439" y="2406443"/>
            <a:ext cx="3596640" cy="3596640"/>
          </a:xfrm>
          <a:prstGeom prst="pie">
            <a:avLst>
              <a:gd name="adj1" fmla="val 5400000"/>
              <a:gd name="adj2" fmla="val 16200000"/>
            </a:avLst>
          </a:prstGeom>
          <a:solidFill>
            <a:srgbClr val="AC3124"/>
          </a:solidFill>
          <a:ln>
            <a:solidFill>
              <a:srgbClr val="8B281D"/>
            </a:solidFill>
          </a:ln>
          <a:effectLst>
            <a:outerShdw blurRad="57150" dist="19050" dir="5400000" algn="ctr" rotWithShape="0">
              <a:srgbClr val="000000">
                <a:alpha val="63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4" name="Partial Circle 113">
            <a:extLst>
              <a:ext uri="{FF2B5EF4-FFF2-40B4-BE49-F238E27FC236}">
                <a16:creationId xmlns:a16="http://schemas.microsoft.com/office/drawing/2014/main" id="{C3C050ED-97C3-42AB-86CF-3491664DECDD}"/>
              </a:ext>
            </a:extLst>
          </p:cNvPr>
          <p:cNvSpPr/>
          <p:nvPr/>
        </p:nvSpPr>
        <p:spPr>
          <a:xfrm>
            <a:off x="1652045" y="3433238"/>
            <a:ext cx="2316480" cy="2316480"/>
          </a:xfrm>
          <a:prstGeom prst="pie">
            <a:avLst>
              <a:gd name="adj1" fmla="val 5400000"/>
              <a:gd name="adj2" fmla="val 16200000"/>
            </a:avLst>
          </a:prstGeom>
          <a:solidFill>
            <a:srgbClr val="CC392A"/>
          </a:solidFill>
          <a:ln>
            <a:solidFill>
              <a:srgbClr val="8B281D"/>
            </a:solidFill>
          </a:ln>
          <a:effectLst>
            <a:outerShdw blurRad="57150" dist="19050" dir="5400000" algn="ctr" rotWithShape="0">
              <a:srgbClr val="000000">
                <a:alpha val="63000"/>
              </a:srgbClr>
            </a:outerShdw>
          </a:effectLst>
        </p:spPr>
      </p:sp>
      <p:sp>
        <p:nvSpPr>
          <p:cNvPr id="115" name="Partial Circle 114">
            <a:extLst>
              <a:ext uri="{FF2B5EF4-FFF2-40B4-BE49-F238E27FC236}">
                <a16:creationId xmlns:a16="http://schemas.microsoft.com/office/drawing/2014/main" id="{DD30B094-DBFB-45D4-A4E3-BE445A382D39}"/>
              </a:ext>
            </a:extLst>
          </p:cNvPr>
          <p:cNvSpPr/>
          <p:nvPr/>
        </p:nvSpPr>
        <p:spPr>
          <a:xfrm>
            <a:off x="2292125" y="4469558"/>
            <a:ext cx="1036320" cy="1036320"/>
          </a:xfrm>
          <a:prstGeom prst="pie">
            <a:avLst>
              <a:gd name="adj1" fmla="val 5400000"/>
              <a:gd name="adj2" fmla="val 16200000"/>
            </a:avLst>
          </a:prstGeom>
          <a:solidFill>
            <a:srgbClr val="E38177"/>
          </a:solidFill>
          <a:ln>
            <a:solidFill>
              <a:srgbClr val="8B281D"/>
            </a:solidFill>
          </a:ln>
          <a:effectLst>
            <a:outerShdw blurRad="57150" dist="19050" dir="5400000" algn="ctr" rotWithShape="0">
              <a:srgbClr val="000000">
                <a:alpha val="63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Arrow: Up-Down 3">
            <a:extLst>
              <a:ext uri="{FF2B5EF4-FFF2-40B4-BE49-F238E27FC236}">
                <a16:creationId xmlns:a16="http://schemas.microsoft.com/office/drawing/2014/main" id="{30B48A14-3868-4E86-8557-EFEF2120F864}"/>
              </a:ext>
            </a:extLst>
          </p:cNvPr>
          <p:cNvSpPr/>
          <p:nvPr/>
        </p:nvSpPr>
        <p:spPr>
          <a:xfrm>
            <a:off x="3408051" y="2092776"/>
            <a:ext cx="484632" cy="2626720"/>
          </a:xfrm>
          <a:prstGeom prst="upDownArrow">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Condensed" panose="020B0502040204020203" pitchFamily="34" charset="0"/>
              <a:ea typeface="+mn-ea"/>
              <a:cs typeface="+mn-cs"/>
            </a:endParaRPr>
          </a:p>
        </p:txBody>
      </p:sp>
      <p:sp>
        <p:nvSpPr>
          <p:cNvPr id="5" name="Slide Number Placeholder 4">
            <a:extLst>
              <a:ext uri="{FF2B5EF4-FFF2-40B4-BE49-F238E27FC236}">
                <a16:creationId xmlns:a16="http://schemas.microsoft.com/office/drawing/2014/main" id="{7BDB6B50-47C1-4EFC-BC75-819D39473C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1A5CEB-E42D-46C1-A9C7-4CA2377931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Text&#10;&#10;Description automatically generated">
            <a:extLst>
              <a:ext uri="{FF2B5EF4-FFF2-40B4-BE49-F238E27FC236}">
                <a16:creationId xmlns:a16="http://schemas.microsoft.com/office/drawing/2014/main" id="{0A8982AD-B244-5471-42E3-AA37B2D78E39}"/>
              </a:ext>
            </a:extLst>
          </p:cNvPr>
          <p:cNvPicPr>
            <a:picLocks noChangeAspect="1"/>
          </p:cNvPicPr>
          <p:nvPr/>
        </p:nvPicPr>
        <p:blipFill>
          <a:blip r:embed="rId10"/>
          <a:stretch>
            <a:fillRect/>
          </a:stretch>
        </p:blipFill>
        <p:spPr>
          <a:xfrm>
            <a:off x="10058401" y="5714050"/>
            <a:ext cx="2032000" cy="1051034"/>
          </a:xfrm>
          <a:prstGeom prst="rect">
            <a:avLst/>
          </a:prstGeom>
        </p:spPr>
      </p:pic>
    </p:spTree>
    <p:extLst>
      <p:ext uri="{BB962C8B-B14F-4D97-AF65-F5344CB8AC3E}">
        <p14:creationId xmlns:p14="http://schemas.microsoft.com/office/powerpoint/2010/main" val="183253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p:bldP spid="105" grpId="0"/>
      <p:bldP spid="10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a:spLocks noGrp="1"/>
          </p:cNvSpPr>
          <p:nvPr>
            <p:ph type="title"/>
          </p:nvPr>
        </p:nvSpPr>
        <p:spPr>
          <a:xfrm>
            <a:off x="629200" y="273767"/>
            <a:ext cx="10962800" cy="1023600"/>
          </a:xfrm>
          <a:prstGeom prst="rect">
            <a:avLst/>
          </a:prstGeom>
          <a:noFill/>
          <a:ln>
            <a:noFill/>
          </a:ln>
        </p:spPr>
        <p:txBody>
          <a:bodyPr spcFirstLastPara="1" wrap="square" lIns="91433" tIns="45700" rIns="91433" bIns="45700" anchor="ctr" anchorCtr="0">
            <a:noAutofit/>
          </a:bodyPr>
          <a:lstStyle/>
          <a:p>
            <a:pPr>
              <a:lnSpc>
                <a:spcPct val="90000"/>
              </a:lnSpc>
              <a:buClr>
                <a:srgbClr val="F4522C"/>
              </a:buClr>
              <a:buSzPts val="3000"/>
            </a:pPr>
            <a:r>
              <a:rPr lang="en" sz="4000">
                <a:solidFill>
                  <a:srgbClr val="EFEFEF"/>
                </a:solidFill>
              </a:rPr>
              <a:t>Equality, Equity, and UDL</a:t>
            </a:r>
            <a:endParaRPr>
              <a:solidFill>
                <a:srgbClr val="EFEFEF"/>
              </a:solidFill>
            </a:endParaRPr>
          </a:p>
        </p:txBody>
      </p:sp>
      <p:pic>
        <p:nvPicPr>
          <p:cNvPr id="273" name="Google Shape;273;p39" descr="Cartoon image of three people trying to look over a fence to see a soccer game. Each person is standing on a wooden crate. The first person is tall enough that he would have been over to see over the fence without the crate. The second person can see over the fence only because of the boost she gets from the crate. The third person is still too short to see over the fence, despite the fact that he is standing on a crate."/>
          <p:cNvPicPr preferRelativeResize="0">
            <a:picLocks noGrp="1"/>
          </p:cNvPicPr>
          <p:nvPr>
            <p:ph type="body" idx="2"/>
          </p:nvPr>
        </p:nvPicPr>
        <p:blipFill rotWithShape="1">
          <a:blip r:embed="rId3">
            <a:alphaModFix/>
          </a:blip>
          <a:srcRect/>
          <a:stretch/>
        </p:blipFill>
        <p:spPr>
          <a:xfrm>
            <a:off x="629200" y="1847567"/>
            <a:ext cx="3308000" cy="3613600"/>
          </a:xfrm>
          <a:prstGeom prst="rect">
            <a:avLst/>
          </a:prstGeom>
          <a:noFill/>
          <a:ln>
            <a:noFill/>
          </a:ln>
        </p:spPr>
      </p:pic>
      <p:pic>
        <p:nvPicPr>
          <p:cNvPr id="274" name="Google Shape;274;p39" descr="In this image three people of different heights are all able to see the soccer game without any wooden crates because the wooden fence has been traded for a chain-link fence."/>
          <p:cNvPicPr preferRelativeResize="0">
            <a:picLocks noGrp="1"/>
          </p:cNvPicPr>
          <p:nvPr>
            <p:ph type="body" idx="3"/>
          </p:nvPr>
        </p:nvPicPr>
        <p:blipFill rotWithShape="1">
          <a:blip r:embed="rId4">
            <a:alphaModFix/>
          </a:blip>
          <a:srcRect/>
          <a:stretch/>
        </p:blipFill>
        <p:spPr>
          <a:xfrm>
            <a:off x="7975013" y="1847567"/>
            <a:ext cx="3425600" cy="3613600"/>
          </a:xfrm>
          <a:prstGeom prst="rect">
            <a:avLst/>
          </a:prstGeom>
          <a:noFill/>
          <a:ln>
            <a:noFill/>
          </a:ln>
        </p:spPr>
      </p:pic>
      <p:pic>
        <p:nvPicPr>
          <p:cNvPr id="275" name="Google Shape;275;p39" descr="Three people looking over a wooden fence to see a soccer game. The first person is tall enough that he is standing on the ground and can still see over the fence. The second person is standing on a wooden crate, which boosts her up enough to see over the fence. The third person is standing on two stacked crates, which boost him enough to see over the fence."/>
          <p:cNvPicPr preferRelativeResize="0">
            <a:picLocks noGrp="1"/>
          </p:cNvPicPr>
          <p:nvPr>
            <p:ph type="body" idx="1"/>
          </p:nvPr>
        </p:nvPicPr>
        <p:blipFill rotWithShape="1">
          <a:blip r:embed="rId5">
            <a:alphaModFix/>
          </a:blip>
          <a:srcRect/>
          <a:stretch/>
        </p:blipFill>
        <p:spPr>
          <a:xfrm>
            <a:off x="4277428" y="1847567"/>
            <a:ext cx="3425600" cy="3613600"/>
          </a:xfrm>
          <a:prstGeom prst="rect">
            <a:avLst/>
          </a:prstGeom>
          <a:noFill/>
          <a:ln>
            <a:noFill/>
          </a:ln>
        </p:spPr>
      </p:pic>
      <p:sp>
        <p:nvSpPr>
          <p:cNvPr id="276" name="Google Shape;276;p39"/>
          <p:cNvSpPr txBox="1"/>
          <p:nvPr/>
        </p:nvSpPr>
        <p:spPr>
          <a:xfrm>
            <a:off x="629700" y="5539534"/>
            <a:ext cx="3308000" cy="533504"/>
          </a:xfrm>
          <a:prstGeom prst="rect">
            <a:avLst/>
          </a:prstGeom>
          <a:noFill/>
          <a:ln>
            <a:noFill/>
          </a:ln>
        </p:spPr>
        <p:txBody>
          <a:bodyPr spcFirstLastPara="1" wrap="square" lIns="121900" tIns="121900" rIns="121900" bIns="121900" anchor="t" anchorCtr="0">
            <a:spAutoFit/>
          </a:bodyPr>
          <a:lstStyle/>
          <a:p>
            <a:pPr algn="ctr" defTabSz="1219170"/>
            <a:r>
              <a:rPr lang="en" sz="1867">
                <a:latin typeface="Lato"/>
                <a:ea typeface="Lato"/>
                <a:cs typeface="Lato"/>
                <a:sym typeface="Lato"/>
              </a:rPr>
              <a:t>Equality</a:t>
            </a:r>
            <a:endParaRPr sz="1867">
              <a:latin typeface="Lato"/>
              <a:ea typeface="Lato"/>
              <a:cs typeface="Lato"/>
              <a:sym typeface="Lato"/>
            </a:endParaRPr>
          </a:p>
        </p:txBody>
      </p:sp>
      <p:sp>
        <p:nvSpPr>
          <p:cNvPr id="277" name="Google Shape;277;p39"/>
          <p:cNvSpPr txBox="1"/>
          <p:nvPr/>
        </p:nvSpPr>
        <p:spPr>
          <a:xfrm>
            <a:off x="4302351" y="5461167"/>
            <a:ext cx="3308000" cy="533504"/>
          </a:xfrm>
          <a:prstGeom prst="rect">
            <a:avLst/>
          </a:prstGeom>
          <a:noFill/>
          <a:ln>
            <a:noFill/>
          </a:ln>
        </p:spPr>
        <p:txBody>
          <a:bodyPr spcFirstLastPara="1" wrap="square" lIns="121900" tIns="121900" rIns="121900" bIns="121900" anchor="t" anchorCtr="0">
            <a:spAutoFit/>
          </a:bodyPr>
          <a:lstStyle/>
          <a:p>
            <a:pPr algn="ctr" defTabSz="1219170"/>
            <a:r>
              <a:rPr lang="en" sz="1867">
                <a:latin typeface="Lato"/>
                <a:ea typeface="Lato"/>
                <a:cs typeface="Lato"/>
                <a:sym typeface="Lato"/>
              </a:rPr>
              <a:t>Equity</a:t>
            </a:r>
            <a:endParaRPr sz="1867">
              <a:latin typeface="Lato"/>
              <a:ea typeface="Lato"/>
              <a:cs typeface="Lato"/>
              <a:sym typeface="Lato"/>
            </a:endParaRPr>
          </a:p>
        </p:txBody>
      </p:sp>
      <p:sp>
        <p:nvSpPr>
          <p:cNvPr id="278" name="Google Shape;278;p39"/>
          <p:cNvSpPr txBox="1"/>
          <p:nvPr/>
        </p:nvSpPr>
        <p:spPr>
          <a:xfrm>
            <a:off x="8033800" y="5539534"/>
            <a:ext cx="3308000" cy="533504"/>
          </a:xfrm>
          <a:prstGeom prst="rect">
            <a:avLst/>
          </a:prstGeom>
          <a:noFill/>
          <a:ln>
            <a:noFill/>
          </a:ln>
        </p:spPr>
        <p:txBody>
          <a:bodyPr spcFirstLastPara="1" wrap="square" lIns="121900" tIns="121900" rIns="121900" bIns="121900" anchor="t" anchorCtr="0">
            <a:spAutoFit/>
          </a:bodyPr>
          <a:lstStyle/>
          <a:p>
            <a:pPr algn="ctr" defTabSz="1219170"/>
            <a:r>
              <a:rPr lang="en" sz="1867">
                <a:latin typeface="Lato"/>
                <a:ea typeface="Lato"/>
                <a:cs typeface="Lato"/>
                <a:sym typeface="Lato"/>
              </a:rPr>
              <a:t>UDL</a:t>
            </a:r>
            <a:endParaRPr sz="1867">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500"/>
                                        <p:tgtEl>
                                          <p:spTgt spid="2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Effect transition="in" filter="fade">
                                      <p:cBhvr>
                                        <p:cTn id="12" dur="500"/>
                                        <p:tgtEl>
                                          <p:spTgt spid="2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4"/>
                                        </p:tgtEl>
                                        <p:attrNameLst>
                                          <p:attrName>style.visibility</p:attrName>
                                        </p:attrNameLst>
                                      </p:cBhvr>
                                      <p:to>
                                        <p:strVal val="visible"/>
                                      </p:to>
                                    </p:set>
                                    <p:animEffect transition="in" filter="fade">
                                      <p:cBhvr>
                                        <p:cTn id="17"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0"/>
          <p:cNvSpPr txBox="1">
            <a:spLocks noGrp="1"/>
          </p:cNvSpPr>
          <p:nvPr>
            <p:ph type="title"/>
          </p:nvPr>
        </p:nvSpPr>
        <p:spPr>
          <a:xfrm>
            <a:off x="131000" y="123400"/>
            <a:ext cx="11768800" cy="803600"/>
          </a:xfrm>
          <a:prstGeom prst="rect">
            <a:avLst/>
          </a:prstGeom>
        </p:spPr>
        <p:txBody>
          <a:bodyPr spcFirstLastPara="1" wrap="square" lIns="121900" tIns="121900" rIns="121900" bIns="121900" anchor="ctr" anchorCtr="0">
            <a:noAutofit/>
          </a:bodyPr>
          <a:lstStyle/>
          <a:p>
            <a:r>
              <a:rPr lang="en" sz="4800"/>
              <a:t>UDL Guidelines</a:t>
            </a:r>
            <a:endParaRPr sz="4800"/>
          </a:p>
        </p:txBody>
      </p:sp>
      <p:sp>
        <p:nvSpPr>
          <p:cNvPr id="284" name="Google Shape;284;p40"/>
          <p:cNvSpPr txBox="1">
            <a:spLocks noGrp="1"/>
          </p:cNvSpPr>
          <p:nvPr>
            <p:ph type="body" idx="4294967295"/>
          </p:nvPr>
        </p:nvSpPr>
        <p:spPr>
          <a:xfrm>
            <a:off x="467933" y="1852033"/>
            <a:ext cx="3215600" cy="3613600"/>
          </a:xfrm>
          <a:prstGeom prst="rect">
            <a:avLst/>
          </a:prstGeom>
        </p:spPr>
        <p:txBody>
          <a:bodyPr spcFirstLastPara="1" wrap="square" lIns="121900" tIns="121900" rIns="121900" bIns="121900" anchor="t" anchorCtr="0">
            <a:noAutofit/>
          </a:bodyPr>
          <a:lstStyle/>
          <a:p>
            <a:pPr marL="0" indent="0">
              <a:buClr>
                <a:schemeClr val="dk1"/>
              </a:buClr>
              <a:buSzPts val="1100"/>
              <a:buNone/>
            </a:pPr>
            <a:r>
              <a:rPr lang="en" b="1">
                <a:solidFill>
                  <a:srgbClr val="434343"/>
                </a:solidFill>
              </a:rPr>
              <a:t>Sources</a:t>
            </a:r>
            <a:endParaRPr b="1">
              <a:solidFill>
                <a:srgbClr val="434343"/>
              </a:solidFill>
            </a:endParaRPr>
          </a:p>
          <a:p>
            <a:pPr marL="0" indent="0">
              <a:spcBef>
                <a:spcPts val="2133"/>
              </a:spcBef>
              <a:spcAft>
                <a:spcPts val="2133"/>
              </a:spcAft>
              <a:buNone/>
            </a:pPr>
            <a:r>
              <a:rPr lang="en">
                <a:solidFill>
                  <a:srgbClr val="434343"/>
                </a:solidFill>
              </a:rPr>
              <a:t>Research in the learning sciences: cognitive science, cognitive neuroscience, neuropsychology, neuroscience.</a:t>
            </a:r>
            <a:endParaRPr>
              <a:solidFill>
                <a:srgbClr val="A60A63"/>
              </a:solidFill>
            </a:endParaRPr>
          </a:p>
        </p:txBody>
      </p:sp>
      <p:pic>
        <p:nvPicPr>
          <p:cNvPr id="285" name="Google Shape;285;p40" descr="UDL Guidelines. The image is linked to text that can be read by a screen reader.">
            <a:hlinkClick r:id="" action="ppaction://noaction"/>
          </p:cNvPr>
          <p:cNvPicPr preferRelativeResize="0"/>
          <p:nvPr/>
        </p:nvPicPr>
        <p:blipFill rotWithShape="1">
          <a:blip r:embed="rId3">
            <a:alphaModFix/>
          </a:blip>
          <a:srcRect t="4798" r="2114" b="3626"/>
          <a:stretch/>
        </p:blipFill>
        <p:spPr>
          <a:xfrm>
            <a:off x="4378533" y="1050968"/>
            <a:ext cx="7481568" cy="57054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289"/>
        <p:cNvGrpSpPr/>
        <p:nvPr/>
      </p:nvGrpSpPr>
      <p:grpSpPr>
        <a:xfrm>
          <a:off x="0" y="0"/>
          <a:ext cx="0" cy="0"/>
          <a:chOff x="0" y="0"/>
          <a:chExt cx="0" cy="0"/>
        </a:xfrm>
      </p:grpSpPr>
      <p:sp>
        <p:nvSpPr>
          <p:cNvPr id="290" name="Google Shape;290;p41"/>
          <p:cNvSpPr txBox="1">
            <a:spLocks noGrp="1"/>
          </p:cNvSpPr>
          <p:nvPr>
            <p:ph type="body" idx="1"/>
          </p:nvPr>
        </p:nvSpPr>
        <p:spPr>
          <a:xfrm>
            <a:off x="8118267" y="1441167"/>
            <a:ext cx="3930400" cy="5102800"/>
          </a:xfrm>
          <a:prstGeom prst="rect">
            <a:avLst/>
          </a:prstGeom>
        </p:spPr>
        <p:txBody>
          <a:bodyPr spcFirstLastPara="1" wrap="square" lIns="121900" tIns="121900" rIns="121900" bIns="121900" anchor="t" anchorCtr="0">
            <a:noAutofit/>
          </a:bodyPr>
          <a:lstStyle/>
          <a:p>
            <a:pPr marL="0" indent="0">
              <a:lnSpc>
                <a:spcPct val="115000"/>
              </a:lnSpc>
              <a:buNone/>
            </a:pPr>
            <a:r>
              <a:rPr lang="en" sz="1333" b="1" u="sng">
                <a:solidFill>
                  <a:srgbClr val="000000"/>
                </a:solidFill>
              </a:rPr>
              <a:t>Provide Multiple Means of Action &amp; Expression</a:t>
            </a:r>
            <a:endParaRPr sz="1333" b="1" u="sng">
              <a:solidFill>
                <a:srgbClr val="000000"/>
              </a:solidFill>
            </a:endParaRPr>
          </a:p>
          <a:p>
            <a:pPr marL="0" indent="0">
              <a:lnSpc>
                <a:spcPct val="115000"/>
              </a:lnSpc>
              <a:buNone/>
            </a:pPr>
            <a:r>
              <a:rPr lang="en" sz="1333">
                <a:solidFill>
                  <a:srgbClr val="000000"/>
                </a:solidFill>
              </a:rPr>
              <a:t>Strategic Networks --The "HOW" of learning</a:t>
            </a:r>
            <a:endParaRPr sz="1333">
              <a:solidFill>
                <a:srgbClr val="000000"/>
              </a:solidFill>
            </a:endParaRPr>
          </a:p>
          <a:p>
            <a:pPr marL="0" indent="0">
              <a:lnSpc>
                <a:spcPct val="115000"/>
              </a:lnSpc>
              <a:spcBef>
                <a:spcPts val="800"/>
              </a:spcBef>
              <a:buNone/>
            </a:pPr>
            <a:r>
              <a:rPr lang="en" sz="1333" b="1">
                <a:solidFill>
                  <a:srgbClr val="000000"/>
                </a:solidFill>
              </a:rPr>
              <a:t>Physical Action</a:t>
            </a:r>
            <a:endParaRPr sz="1333" b="1">
              <a:solidFill>
                <a:srgbClr val="000000"/>
              </a:solidFill>
            </a:endParaRPr>
          </a:p>
          <a:p>
            <a:pPr marL="152396" indent="0">
              <a:lnSpc>
                <a:spcPct val="115000"/>
              </a:lnSpc>
              <a:buNone/>
            </a:pPr>
            <a:r>
              <a:rPr lang="en" sz="1333">
                <a:solidFill>
                  <a:srgbClr val="000000"/>
                </a:solidFill>
              </a:rPr>
              <a:t>Vary the methods for response and navigation</a:t>
            </a:r>
            <a:endParaRPr sz="1333">
              <a:solidFill>
                <a:srgbClr val="000000"/>
              </a:solidFill>
            </a:endParaRPr>
          </a:p>
          <a:p>
            <a:pPr marL="152396" indent="0">
              <a:lnSpc>
                <a:spcPct val="115000"/>
              </a:lnSpc>
              <a:buNone/>
            </a:pPr>
            <a:r>
              <a:rPr lang="en" sz="1333">
                <a:solidFill>
                  <a:srgbClr val="000000"/>
                </a:solidFill>
              </a:rPr>
              <a:t>Optimize access to tools and assistive technologies</a:t>
            </a:r>
            <a:endParaRPr sz="1333">
              <a:solidFill>
                <a:srgbClr val="000000"/>
              </a:solidFill>
            </a:endParaRPr>
          </a:p>
          <a:p>
            <a:pPr marL="0" indent="0">
              <a:lnSpc>
                <a:spcPct val="115000"/>
              </a:lnSpc>
              <a:spcBef>
                <a:spcPts val="1333"/>
              </a:spcBef>
              <a:buNone/>
            </a:pPr>
            <a:r>
              <a:rPr lang="en" sz="1333" b="1">
                <a:solidFill>
                  <a:srgbClr val="000000"/>
                </a:solidFill>
              </a:rPr>
              <a:t>Expression &amp; Communication</a:t>
            </a:r>
            <a:endParaRPr sz="1333" b="1">
              <a:solidFill>
                <a:srgbClr val="000000"/>
              </a:solidFill>
            </a:endParaRPr>
          </a:p>
          <a:p>
            <a:pPr marL="152396" indent="0">
              <a:lnSpc>
                <a:spcPct val="115000"/>
              </a:lnSpc>
              <a:buNone/>
            </a:pPr>
            <a:r>
              <a:rPr lang="en" sz="1333">
                <a:solidFill>
                  <a:srgbClr val="000000"/>
                </a:solidFill>
              </a:rPr>
              <a:t>Use multiple media for communication</a:t>
            </a:r>
            <a:endParaRPr sz="1333">
              <a:solidFill>
                <a:srgbClr val="000000"/>
              </a:solidFill>
            </a:endParaRPr>
          </a:p>
          <a:p>
            <a:pPr marL="152396" indent="0">
              <a:lnSpc>
                <a:spcPct val="115000"/>
              </a:lnSpc>
              <a:buNone/>
            </a:pPr>
            <a:r>
              <a:rPr lang="en" sz="1333">
                <a:solidFill>
                  <a:srgbClr val="000000"/>
                </a:solidFill>
              </a:rPr>
              <a:t>Use multiple tools for construction and composition</a:t>
            </a:r>
            <a:endParaRPr sz="1333">
              <a:solidFill>
                <a:srgbClr val="000000"/>
              </a:solidFill>
            </a:endParaRPr>
          </a:p>
          <a:p>
            <a:pPr marL="152396" indent="0">
              <a:lnSpc>
                <a:spcPct val="115000"/>
              </a:lnSpc>
              <a:buNone/>
            </a:pPr>
            <a:r>
              <a:rPr lang="en" sz="1333">
                <a:solidFill>
                  <a:srgbClr val="000000"/>
                </a:solidFill>
              </a:rPr>
              <a:t>Build fluencies with graduated levels of support for practice and performance</a:t>
            </a:r>
            <a:endParaRPr sz="1333">
              <a:solidFill>
                <a:srgbClr val="000000"/>
              </a:solidFill>
            </a:endParaRPr>
          </a:p>
          <a:p>
            <a:pPr marL="0" indent="0">
              <a:lnSpc>
                <a:spcPct val="115000"/>
              </a:lnSpc>
              <a:spcBef>
                <a:spcPts val="1333"/>
              </a:spcBef>
              <a:buNone/>
            </a:pPr>
            <a:r>
              <a:rPr lang="en" sz="1333" b="1">
                <a:solidFill>
                  <a:srgbClr val="000000"/>
                </a:solidFill>
              </a:rPr>
              <a:t>Executive Functions</a:t>
            </a:r>
            <a:endParaRPr sz="1333" b="1">
              <a:solidFill>
                <a:srgbClr val="000000"/>
              </a:solidFill>
            </a:endParaRPr>
          </a:p>
          <a:p>
            <a:pPr marL="152396" indent="0">
              <a:lnSpc>
                <a:spcPct val="115000"/>
              </a:lnSpc>
              <a:buNone/>
            </a:pPr>
            <a:r>
              <a:rPr lang="en" sz="1333">
                <a:solidFill>
                  <a:srgbClr val="000000"/>
                </a:solidFill>
                <a:uFill>
                  <a:noFill/>
                </a:uFill>
                <a:hlinkClick r:id="rId3">
                  <a:extLst>
                    <a:ext uri="{A12FA001-AC4F-418D-AE19-62706E023703}">
                      <ahyp:hlinkClr xmlns:ahyp="http://schemas.microsoft.com/office/drawing/2018/hyperlinkcolor" val="tx"/>
                    </a:ext>
                  </a:extLst>
                </a:hlinkClick>
              </a:rPr>
              <a:t>Guide appropriate goal-setting </a:t>
            </a:r>
            <a:endParaRPr sz="1333">
              <a:solidFill>
                <a:srgbClr val="000000"/>
              </a:solidFill>
            </a:endParaRPr>
          </a:p>
          <a:p>
            <a:pPr marL="152396" indent="0">
              <a:lnSpc>
                <a:spcPct val="115000"/>
              </a:lnSpc>
              <a:buNone/>
            </a:pPr>
            <a:r>
              <a:rPr lang="en" sz="1333">
                <a:solidFill>
                  <a:srgbClr val="000000"/>
                </a:solidFill>
                <a:uFill>
                  <a:noFill/>
                </a:uFill>
                <a:hlinkClick r:id="rId4">
                  <a:extLst>
                    <a:ext uri="{A12FA001-AC4F-418D-AE19-62706E023703}">
                      <ahyp:hlinkClr xmlns:ahyp="http://schemas.microsoft.com/office/drawing/2018/hyperlinkcolor" val="tx"/>
                    </a:ext>
                  </a:extLst>
                </a:hlinkClick>
              </a:rPr>
              <a:t>Support planning and strategy development</a:t>
            </a:r>
            <a:endParaRPr sz="1333">
              <a:solidFill>
                <a:srgbClr val="000000"/>
              </a:solidFill>
            </a:endParaRPr>
          </a:p>
          <a:p>
            <a:pPr marL="152396" indent="0">
              <a:lnSpc>
                <a:spcPct val="115000"/>
              </a:lnSpc>
              <a:buNone/>
            </a:pPr>
            <a:r>
              <a:rPr lang="en" sz="1333">
                <a:solidFill>
                  <a:srgbClr val="000000"/>
                </a:solidFill>
                <a:uFill>
                  <a:noFill/>
                </a:uFill>
                <a:hlinkClick r:id="rId5">
                  <a:extLst>
                    <a:ext uri="{A12FA001-AC4F-418D-AE19-62706E023703}">
                      <ahyp:hlinkClr xmlns:ahyp="http://schemas.microsoft.com/office/drawing/2018/hyperlinkcolor" val="tx"/>
                    </a:ext>
                  </a:extLst>
                </a:hlinkClick>
              </a:rPr>
              <a:t>Facilitate managing information and resources</a:t>
            </a:r>
            <a:endParaRPr sz="1333">
              <a:solidFill>
                <a:srgbClr val="000000"/>
              </a:solidFill>
            </a:endParaRPr>
          </a:p>
          <a:p>
            <a:pPr marL="152396" indent="0">
              <a:lnSpc>
                <a:spcPct val="115000"/>
              </a:lnSpc>
              <a:buNone/>
            </a:pPr>
            <a:r>
              <a:rPr lang="en" sz="1333">
                <a:solidFill>
                  <a:srgbClr val="000000"/>
                </a:solidFill>
                <a:uFill>
                  <a:noFill/>
                </a:uFill>
                <a:hlinkClick r:id="rId6">
                  <a:extLst>
                    <a:ext uri="{A12FA001-AC4F-418D-AE19-62706E023703}">
                      <ahyp:hlinkClr xmlns:ahyp="http://schemas.microsoft.com/office/drawing/2018/hyperlinkcolor" val="tx"/>
                    </a:ext>
                  </a:extLst>
                </a:hlinkClick>
              </a:rPr>
              <a:t>Enhance capacity for monitoring progress</a:t>
            </a:r>
            <a:endParaRPr/>
          </a:p>
        </p:txBody>
      </p:sp>
      <p:sp>
        <p:nvSpPr>
          <p:cNvPr id="291" name="Google Shape;291;p41"/>
          <p:cNvSpPr txBox="1">
            <a:spLocks noGrp="1"/>
          </p:cNvSpPr>
          <p:nvPr>
            <p:ph type="title"/>
          </p:nvPr>
        </p:nvSpPr>
        <p:spPr>
          <a:xfrm>
            <a:off x="629200" y="273767"/>
            <a:ext cx="10962800" cy="1023600"/>
          </a:xfrm>
          <a:prstGeom prst="rect">
            <a:avLst/>
          </a:prstGeom>
        </p:spPr>
        <p:txBody>
          <a:bodyPr spcFirstLastPara="1" wrap="square" lIns="121900" tIns="121900" rIns="121900" bIns="121900" anchor="b" anchorCtr="0">
            <a:noAutofit/>
          </a:bodyPr>
          <a:lstStyle/>
          <a:p>
            <a:r>
              <a:rPr lang="en"/>
              <a:t>UDL Guidelines --A11y </a:t>
            </a:r>
            <a:endParaRPr/>
          </a:p>
        </p:txBody>
      </p:sp>
      <p:sp>
        <p:nvSpPr>
          <p:cNvPr id="292" name="Google Shape;292;p41"/>
          <p:cNvSpPr txBox="1">
            <a:spLocks noGrp="1"/>
          </p:cNvSpPr>
          <p:nvPr>
            <p:ph type="body" idx="2"/>
          </p:nvPr>
        </p:nvSpPr>
        <p:spPr>
          <a:xfrm>
            <a:off x="216667" y="1441167"/>
            <a:ext cx="3720400" cy="5044000"/>
          </a:xfrm>
          <a:prstGeom prst="rect">
            <a:avLst/>
          </a:prstGeom>
        </p:spPr>
        <p:txBody>
          <a:bodyPr spcFirstLastPara="1" wrap="square" lIns="121900" tIns="121900" rIns="121900" bIns="121900" anchor="t" anchorCtr="0">
            <a:noAutofit/>
          </a:bodyPr>
          <a:lstStyle/>
          <a:p>
            <a:pPr marL="0" indent="0">
              <a:lnSpc>
                <a:spcPct val="115000"/>
              </a:lnSpc>
              <a:buNone/>
            </a:pPr>
            <a:r>
              <a:rPr lang="en" sz="1333" b="1" u="sng">
                <a:solidFill>
                  <a:srgbClr val="000000"/>
                </a:solidFill>
              </a:rPr>
              <a:t>Provide Multiple Means of Engagement</a:t>
            </a:r>
            <a:endParaRPr sz="1333" b="1" u="sng">
              <a:solidFill>
                <a:srgbClr val="000000"/>
              </a:solidFill>
            </a:endParaRPr>
          </a:p>
          <a:p>
            <a:pPr marL="0" indent="0">
              <a:lnSpc>
                <a:spcPct val="115000"/>
              </a:lnSpc>
              <a:buNone/>
            </a:pPr>
            <a:r>
              <a:rPr lang="en" sz="1333">
                <a:solidFill>
                  <a:srgbClr val="000000"/>
                </a:solidFill>
                <a:latin typeface="Calibri"/>
                <a:ea typeface="Calibri"/>
                <a:cs typeface="Calibri"/>
                <a:sym typeface="Calibri"/>
              </a:rPr>
              <a:t>Affective Network –The “why” of learning</a:t>
            </a:r>
            <a:endParaRPr sz="1333">
              <a:solidFill>
                <a:srgbClr val="000000"/>
              </a:solidFill>
              <a:latin typeface="Calibri"/>
              <a:ea typeface="Calibri"/>
              <a:cs typeface="Calibri"/>
              <a:sym typeface="Calibri"/>
            </a:endParaRPr>
          </a:p>
          <a:p>
            <a:pPr marL="0" indent="0">
              <a:lnSpc>
                <a:spcPct val="115000"/>
              </a:lnSpc>
              <a:spcBef>
                <a:spcPts val="800"/>
              </a:spcBef>
              <a:buNone/>
            </a:pPr>
            <a:r>
              <a:rPr lang="en" sz="1333" b="1">
                <a:solidFill>
                  <a:srgbClr val="000000"/>
                </a:solidFill>
              </a:rPr>
              <a:t>Recruiting Interest </a:t>
            </a:r>
            <a:endParaRPr sz="1333" b="1">
              <a:solidFill>
                <a:srgbClr val="000000"/>
              </a:solidFill>
            </a:endParaRPr>
          </a:p>
          <a:p>
            <a:pPr marL="152396" indent="0">
              <a:lnSpc>
                <a:spcPct val="115000"/>
              </a:lnSpc>
              <a:buNone/>
            </a:pPr>
            <a:r>
              <a:rPr lang="en" sz="1333">
                <a:solidFill>
                  <a:srgbClr val="000000"/>
                </a:solidFill>
              </a:rPr>
              <a:t>Optimize individual choice and autonomy</a:t>
            </a:r>
            <a:endParaRPr sz="1333">
              <a:solidFill>
                <a:srgbClr val="000000"/>
              </a:solidFill>
            </a:endParaRPr>
          </a:p>
          <a:p>
            <a:pPr marL="152396" indent="0">
              <a:lnSpc>
                <a:spcPct val="115000"/>
              </a:lnSpc>
              <a:buNone/>
            </a:pPr>
            <a:r>
              <a:rPr lang="en" sz="1333">
                <a:solidFill>
                  <a:srgbClr val="000000"/>
                </a:solidFill>
              </a:rPr>
              <a:t>Optimize relevance, value, and authenticity</a:t>
            </a:r>
            <a:endParaRPr sz="1333">
              <a:solidFill>
                <a:srgbClr val="000000"/>
              </a:solidFill>
            </a:endParaRPr>
          </a:p>
          <a:p>
            <a:pPr marL="152396" indent="0">
              <a:lnSpc>
                <a:spcPct val="115000"/>
              </a:lnSpc>
              <a:buNone/>
            </a:pPr>
            <a:r>
              <a:rPr lang="en" sz="1333">
                <a:solidFill>
                  <a:srgbClr val="000000"/>
                </a:solidFill>
              </a:rPr>
              <a:t>Minimize threats and distractions</a:t>
            </a:r>
            <a:endParaRPr sz="1333">
              <a:solidFill>
                <a:srgbClr val="000000"/>
              </a:solidFill>
            </a:endParaRPr>
          </a:p>
          <a:p>
            <a:pPr marL="0" indent="0">
              <a:lnSpc>
                <a:spcPct val="115000"/>
              </a:lnSpc>
              <a:spcBef>
                <a:spcPts val="800"/>
              </a:spcBef>
              <a:buNone/>
            </a:pPr>
            <a:r>
              <a:rPr lang="en" sz="1333" b="1">
                <a:solidFill>
                  <a:srgbClr val="000000"/>
                </a:solidFill>
              </a:rPr>
              <a:t>Sustaining Effort &amp; Persistence</a:t>
            </a:r>
            <a:endParaRPr sz="1333" b="1">
              <a:solidFill>
                <a:srgbClr val="000000"/>
              </a:solidFill>
            </a:endParaRPr>
          </a:p>
          <a:p>
            <a:pPr marL="152396" indent="0">
              <a:lnSpc>
                <a:spcPct val="115000"/>
              </a:lnSpc>
              <a:buNone/>
            </a:pPr>
            <a:r>
              <a:rPr lang="en" sz="1333">
                <a:solidFill>
                  <a:srgbClr val="000000"/>
                </a:solidFill>
              </a:rPr>
              <a:t>Heighten salience of goals and objectives </a:t>
            </a:r>
            <a:endParaRPr sz="1333">
              <a:solidFill>
                <a:srgbClr val="000000"/>
              </a:solidFill>
            </a:endParaRPr>
          </a:p>
          <a:p>
            <a:pPr marL="152396" indent="0">
              <a:lnSpc>
                <a:spcPct val="115000"/>
              </a:lnSpc>
              <a:buNone/>
            </a:pPr>
            <a:r>
              <a:rPr lang="en" sz="1333">
                <a:solidFill>
                  <a:srgbClr val="000000"/>
                </a:solidFill>
              </a:rPr>
              <a:t>Vary demands and resources to optimize challenge </a:t>
            </a:r>
            <a:endParaRPr sz="1333">
              <a:solidFill>
                <a:srgbClr val="000000"/>
              </a:solidFill>
            </a:endParaRPr>
          </a:p>
          <a:p>
            <a:pPr marL="152396" indent="0">
              <a:lnSpc>
                <a:spcPct val="115000"/>
              </a:lnSpc>
              <a:buNone/>
            </a:pPr>
            <a:r>
              <a:rPr lang="en" sz="1333">
                <a:solidFill>
                  <a:srgbClr val="000000"/>
                </a:solidFill>
              </a:rPr>
              <a:t>Foster collaboration and community </a:t>
            </a:r>
            <a:endParaRPr sz="1333">
              <a:solidFill>
                <a:srgbClr val="000000"/>
              </a:solidFill>
            </a:endParaRPr>
          </a:p>
          <a:p>
            <a:pPr marL="152396" indent="0">
              <a:lnSpc>
                <a:spcPct val="115000"/>
              </a:lnSpc>
              <a:buNone/>
            </a:pPr>
            <a:r>
              <a:rPr lang="en" sz="1333">
                <a:solidFill>
                  <a:srgbClr val="000000"/>
                </a:solidFill>
              </a:rPr>
              <a:t>Increase mastery-oriented feedback </a:t>
            </a:r>
            <a:endParaRPr sz="1333">
              <a:solidFill>
                <a:srgbClr val="000000"/>
              </a:solidFill>
            </a:endParaRPr>
          </a:p>
          <a:p>
            <a:pPr marL="0" indent="0">
              <a:lnSpc>
                <a:spcPct val="115000"/>
              </a:lnSpc>
              <a:spcBef>
                <a:spcPts val="1867"/>
              </a:spcBef>
              <a:buNone/>
            </a:pPr>
            <a:r>
              <a:rPr lang="en" sz="1333" b="1">
                <a:solidFill>
                  <a:srgbClr val="000000"/>
                </a:solidFill>
              </a:rPr>
              <a:t>Self-Regulation</a:t>
            </a:r>
            <a:endParaRPr sz="1333" b="1">
              <a:solidFill>
                <a:srgbClr val="000000"/>
              </a:solidFill>
            </a:endParaRPr>
          </a:p>
          <a:p>
            <a:pPr marL="152396" indent="0">
              <a:lnSpc>
                <a:spcPct val="115000"/>
              </a:lnSpc>
              <a:spcBef>
                <a:spcPts val="533"/>
              </a:spcBef>
              <a:buNone/>
            </a:pPr>
            <a:r>
              <a:rPr lang="en" sz="1333">
                <a:solidFill>
                  <a:srgbClr val="000000"/>
                </a:solidFill>
              </a:rPr>
              <a:t>Promote expectations and beliefs that optimize motivation</a:t>
            </a:r>
            <a:endParaRPr sz="1333">
              <a:solidFill>
                <a:srgbClr val="000000"/>
              </a:solidFill>
            </a:endParaRPr>
          </a:p>
          <a:p>
            <a:pPr marL="152396" indent="0">
              <a:lnSpc>
                <a:spcPct val="115000"/>
              </a:lnSpc>
              <a:buNone/>
            </a:pPr>
            <a:r>
              <a:rPr lang="en" sz="1333">
                <a:solidFill>
                  <a:srgbClr val="000000"/>
                </a:solidFill>
              </a:rPr>
              <a:t>Facilitate personal coping skills and strategies</a:t>
            </a:r>
            <a:endParaRPr sz="1333">
              <a:solidFill>
                <a:srgbClr val="000000"/>
              </a:solidFill>
            </a:endParaRPr>
          </a:p>
          <a:p>
            <a:pPr marL="152396" indent="0">
              <a:lnSpc>
                <a:spcPct val="115000"/>
              </a:lnSpc>
              <a:spcAft>
                <a:spcPts val="1600"/>
              </a:spcAft>
              <a:buNone/>
            </a:pPr>
            <a:r>
              <a:rPr lang="en" sz="1333">
                <a:solidFill>
                  <a:srgbClr val="000000"/>
                </a:solidFill>
              </a:rPr>
              <a:t>Develop self-assessment and reflection</a:t>
            </a:r>
            <a:endParaRPr/>
          </a:p>
        </p:txBody>
      </p:sp>
      <p:sp>
        <p:nvSpPr>
          <p:cNvPr id="293" name="Google Shape;293;p41"/>
          <p:cNvSpPr txBox="1">
            <a:spLocks noGrp="1"/>
          </p:cNvSpPr>
          <p:nvPr>
            <p:ph type="body" idx="3"/>
          </p:nvPr>
        </p:nvSpPr>
        <p:spPr>
          <a:xfrm>
            <a:off x="3937067" y="1441167"/>
            <a:ext cx="4181200" cy="5319200"/>
          </a:xfrm>
          <a:prstGeom prst="rect">
            <a:avLst/>
          </a:prstGeom>
        </p:spPr>
        <p:txBody>
          <a:bodyPr spcFirstLastPara="1" wrap="square" lIns="121900" tIns="121900" rIns="121900" bIns="121900" anchor="t" anchorCtr="0">
            <a:noAutofit/>
          </a:bodyPr>
          <a:lstStyle/>
          <a:p>
            <a:pPr marL="0" indent="0">
              <a:lnSpc>
                <a:spcPct val="115000"/>
              </a:lnSpc>
              <a:buNone/>
            </a:pPr>
            <a:r>
              <a:rPr lang="en" sz="1333" b="1" u="sng">
                <a:solidFill>
                  <a:srgbClr val="000000"/>
                </a:solidFill>
              </a:rPr>
              <a:t>Provide multiple means of Representation</a:t>
            </a:r>
            <a:endParaRPr sz="1333" b="1" u="sng">
              <a:solidFill>
                <a:srgbClr val="000000"/>
              </a:solidFill>
            </a:endParaRPr>
          </a:p>
          <a:p>
            <a:pPr marL="0" indent="0">
              <a:lnSpc>
                <a:spcPct val="115000"/>
              </a:lnSpc>
              <a:buNone/>
            </a:pPr>
            <a:r>
              <a:rPr lang="en" sz="1333">
                <a:solidFill>
                  <a:srgbClr val="000000"/>
                </a:solidFill>
              </a:rPr>
              <a:t>Recognition Networks- The "WHAT" of learning</a:t>
            </a:r>
            <a:endParaRPr sz="1333">
              <a:solidFill>
                <a:srgbClr val="000000"/>
              </a:solidFill>
            </a:endParaRPr>
          </a:p>
          <a:p>
            <a:pPr marL="0" indent="0">
              <a:lnSpc>
                <a:spcPct val="115000"/>
              </a:lnSpc>
              <a:spcBef>
                <a:spcPts val="800"/>
              </a:spcBef>
              <a:buNone/>
            </a:pPr>
            <a:r>
              <a:rPr lang="en" sz="1333" b="1">
                <a:solidFill>
                  <a:srgbClr val="000000"/>
                </a:solidFill>
              </a:rPr>
              <a:t>Perception</a:t>
            </a:r>
            <a:endParaRPr sz="1333" b="1">
              <a:solidFill>
                <a:srgbClr val="000000"/>
              </a:solidFill>
            </a:endParaRPr>
          </a:p>
          <a:p>
            <a:pPr marL="152396" indent="0">
              <a:lnSpc>
                <a:spcPct val="115000"/>
              </a:lnSpc>
              <a:buNone/>
            </a:pPr>
            <a:r>
              <a:rPr lang="en" sz="1333">
                <a:solidFill>
                  <a:srgbClr val="000000"/>
                </a:solidFill>
              </a:rPr>
              <a:t>Offer ways of customizing the display of information</a:t>
            </a:r>
            <a:endParaRPr sz="1333">
              <a:solidFill>
                <a:srgbClr val="000000"/>
              </a:solidFill>
            </a:endParaRPr>
          </a:p>
          <a:p>
            <a:pPr marL="152396" indent="0">
              <a:lnSpc>
                <a:spcPct val="115000"/>
              </a:lnSpc>
              <a:buNone/>
            </a:pPr>
            <a:r>
              <a:rPr lang="en" sz="1333">
                <a:solidFill>
                  <a:srgbClr val="000000"/>
                </a:solidFill>
              </a:rPr>
              <a:t>Offer alternatives for auditory information</a:t>
            </a:r>
            <a:endParaRPr sz="1333">
              <a:solidFill>
                <a:srgbClr val="000000"/>
              </a:solidFill>
            </a:endParaRPr>
          </a:p>
          <a:p>
            <a:pPr marL="152396" indent="0">
              <a:lnSpc>
                <a:spcPct val="115000"/>
              </a:lnSpc>
              <a:buNone/>
            </a:pPr>
            <a:r>
              <a:rPr lang="en" sz="1333">
                <a:solidFill>
                  <a:srgbClr val="000000"/>
                </a:solidFill>
              </a:rPr>
              <a:t>Offer alternatives for visual information</a:t>
            </a:r>
            <a:endParaRPr sz="1333">
              <a:solidFill>
                <a:srgbClr val="000000"/>
              </a:solidFill>
            </a:endParaRPr>
          </a:p>
          <a:p>
            <a:pPr marL="0" indent="0">
              <a:lnSpc>
                <a:spcPct val="115000"/>
              </a:lnSpc>
              <a:spcBef>
                <a:spcPts val="1333"/>
              </a:spcBef>
              <a:buNone/>
            </a:pPr>
            <a:r>
              <a:rPr lang="en" sz="1333" b="1">
                <a:solidFill>
                  <a:srgbClr val="000000"/>
                </a:solidFill>
              </a:rPr>
              <a:t>Language &amp; Symbols</a:t>
            </a:r>
            <a:endParaRPr sz="1333" b="1">
              <a:solidFill>
                <a:srgbClr val="000000"/>
              </a:solidFill>
            </a:endParaRPr>
          </a:p>
          <a:p>
            <a:pPr marL="152396" indent="0">
              <a:lnSpc>
                <a:spcPct val="115000"/>
              </a:lnSpc>
              <a:buNone/>
            </a:pPr>
            <a:r>
              <a:rPr lang="en" sz="1333">
                <a:solidFill>
                  <a:srgbClr val="000000"/>
                </a:solidFill>
              </a:rPr>
              <a:t>Clarify vocabulary and symbols</a:t>
            </a:r>
            <a:endParaRPr sz="1333">
              <a:solidFill>
                <a:srgbClr val="000000"/>
              </a:solidFill>
            </a:endParaRPr>
          </a:p>
          <a:p>
            <a:pPr marL="152396" indent="0">
              <a:lnSpc>
                <a:spcPct val="115000"/>
              </a:lnSpc>
              <a:buNone/>
            </a:pPr>
            <a:r>
              <a:rPr lang="en" sz="1333">
                <a:solidFill>
                  <a:srgbClr val="000000"/>
                </a:solidFill>
              </a:rPr>
              <a:t>Clarify syntax and structure</a:t>
            </a:r>
            <a:endParaRPr sz="1333">
              <a:solidFill>
                <a:srgbClr val="000000"/>
              </a:solidFill>
            </a:endParaRPr>
          </a:p>
          <a:p>
            <a:pPr marL="152396" indent="0">
              <a:lnSpc>
                <a:spcPct val="115000"/>
              </a:lnSpc>
              <a:buNone/>
            </a:pPr>
            <a:r>
              <a:rPr lang="en" sz="1333">
                <a:solidFill>
                  <a:srgbClr val="000000"/>
                </a:solidFill>
              </a:rPr>
              <a:t>Support decoding of text, mathematical notation, and symbols</a:t>
            </a:r>
            <a:endParaRPr sz="1333">
              <a:solidFill>
                <a:srgbClr val="000000"/>
              </a:solidFill>
            </a:endParaRPr>
          </a:p>
          <a:p>
            <a:pPr marL="152396" indent="0">
              <a:lnSpc>
                <a:spcPct val="115000"/>
              </a:lnSpc>
              <a:buNone/>
            </a:pPr>
            <a:r>
              <a:rPr lang="en" sz="1333">
                <a:solidFill>
                  <a:srgbClr val="000000"/>
                </a:solidFill>
              </a:rPr>
              <a:t>Promote understanding across languages</a:t>
            </a:r>
            <a:endParaRPr sz="1333">
              <a:solidFill>
                <a:srgbClr val="000000"/>
              </a:solidFill>
            </a:endParaRPr>
          </a:p>
          <a:p>
            <a:pPr marL="152396" indent="0">
              <a:lnSpc>
                <a:spcPct val="115000"/>
              </a:lnSpc>
              <a:buNone/>
            </a:pPr>
            <a:r>
              <a:rPr lang="en" sz="1333">
                <a:solidFill>
                  <a:srgbClr val="000000"/>
                </a:solidFill>
              </a:rPr>
              <a:t>Illustrate through multiple media</a:t>
            </a:r>
            <a:endParaRPr sz="1333">
              <a:solidFill>
                <a:srgbClr val="000000"/>
              </a:solidFill>
            </a:endParaRPr>
          </a:p>
          <a:p>
            <a:pPr marL="0" indent="0">
              <a:lnSpc>
                <a:spcPct val="115000"/>
              </a:lnSpc>
              <a:spcBef>
                <a:spcPts val="1333"/>
              </a:spcBef>
              <a:buNone/>
            </a:pPr>
            <a:r>
              <a:rPr lang="en" sz="1333" b="1">
                <a:solidFill>
                  <a:srgbClr val="000000"/>
                </a:solidFill>
              </a:rPr>
              <a:t>Comprehension</a:t>
            </a:r>
            <a:endParaRPr sz="1333" b="1">
              <a:solidFill>
                <a:srgbClr val="000000"/>
              </a:solidFill>
            </a:endParaRPr>
          </a:p>
          <a:p>
            <a:pPr marL="152396" indent="0">
              <a:lnSpc>
                <a:spcPct val="115000"/>
              </a:lnSpc>
              <a:buNone/>
            </a:pPr>
            <a:r>
              <a:rPr lang="en" sz="1333">
                <a:solidFill>
                  <a:srgbClr val="000000"/>
                </a:solidFill>
              </a:rPr>
              <a:t>Activate or supply background knowledge</a:t>
            </a:r>
            <a:endParaRPr sz="1333">
              <a:solidFill>
                <a:srgbClr val="000000"/>
              </a:solidFill>
            </a:endParaRPr>
          </a:p>
          <a:p>
            <a:pPr marL="152396" indent="0">
              <a:lnSpc>
                <a:spcPct val="115000"/>
              </a:lnSpc>
              <a:buNone/>
            </a:pPr>
            <a:r>
              <a:rPr lang="en" sz="1333">
                <a:solidFill>
                  <a:srgbClr val="000000"/>
                </a:solidFill>
              </a:rPr>
              <a:t>Highlight patterns, critical features, big ideas, and relationships</a:t>
            </a:r>
            <a:endParaRPr sz="1333">
              <a:solidFill>
                <a:srgbClr val="000000"/>
              </a:solidFill>
            </a:endParaRPr>
          </a:p>
          <a:p>
            <a:pPr marL="152396" indent="0">
              <a:lnSpc>
                <a:spcPct val="115000"/>
              </a:lnSpc>
              <a:buNone/>
            </a:pPr>
            <a:r>
              <a:rPr lang="en" sz="1333">
                <a:solidFill>
                  <a:srgbClr val="000000"/>
                </a:solidFill>
              </a:rPr>
              <a:t>Guide information processing and visualization</a:t>
            </a:r>
            <a:endParaRPr sz="1333">
              <a:solidFill>
                <a:srgbClr val="000000"/>
              </a:solidFill>
            </a:endParaRPr>
          </a:p>
          <a:p>
            <a:pPr marL="152396" indent="0">
              <a:lnSpc>
                <a:spcPct val="115000"/>
              </a:lnSpc>
              <a:buNone/>
            </a:pPr>
            <a:r>
              <a:rPr lang="en" sz="1333">
                <a:solidFill>
                  <a:srgbClr val="000000"/>
                </a:solidFill>
              </a:rPr>
              <a:t>Maximize transfer and generalization</a:t>
            </a:r>
            <a:endParaRPr/>
          </a:p>
        </p:txBody>
      </p:sp>
    </p:spTree>
  </p:cSld>
  <p:clrMapOvr>
    <a:masterClrMapping/>
  </p:clrMapOvr>
</p:sld>
</file>

<file path=ppt/theme/theme1.xml><?xml version="1.0" encoding="utf-8"?>
<a:theme xmlns:a="http://schemas.openxmlformats.org/drawingml/2006/main" name="16_Office Theme">
  <a:themeElements>
    <a:clrScheme name="NEW2017_GLR_theme">
      <a:dk1>
        <a:srgbClr val="000000"/>
      </a:dk1>
      <a:lt1>
        <a:srgbClr val="FFFFFF"/>
      </a:lt1>
      <a:dk2>
        <a:srgbClr val="44439B"/>
      </a:dk2>
      <a:lt2>
        <a:srgbClr val="505050"/>
      </a:lt2>
      <a:accent1>
        <a:srgbClr val="746EB0"/>
      </a:accent1>
      <a:accent2>
        <a:srgbClr val="F68220"/>
      </a:accent2>
      <a:accent3>
        <a:srgbClr val="FEBD11"/>
      </a:accent3>
      <a:accent4>
        <a:srgbClr val="A0DBE8"/>
      </a:accent4>
      <a:accent5>
        <a:srgbClr val="A59ECE"/>
      </a:accent5>
      <a:accent6>
        <a:srgbClr val="6D6E71"/>
      </a:accent6>
      <a:hlink>
        <a:srgbClr val="44439B"/>
      </a:hlink>
      <a:folHlink>
        <a:srgbClr val="A59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NEW2017_GLR_theme">
      <a:dk1>
        <a:srgbClr val="000000"/>
      </a:dk1>
      <a:lt1>
        <a:srgbClr val="FFFFFF"/>
      </a:lt1>
      <a:dk2>
        <a:srgbClr val="44439B"/>
      </a:dk2>
      <a:lt2>
        <a:srgbClr val="505050"/>
      </a:lt2>
      <a:accent1>
        <a:srgbClr val="746EB0"/>
      </a:accent1>
      <a:accent2>
        <a:srgbClr val="F68220"/>
      </a:accent2>
      <a:accent3>
        <a:srgbClr val="FEBD11"/>
      </a:accent3>
      <a:accent4>
        <a:srgbClr val="A0DBE8"/>
      </a:accent4>
      <a:accent5>
        <a:srgbClr val="A59ECE"/>
      </a:accent5>
      <a:accent6>
        <a:srgbClr val="6D6E71"/>
      </a:accent6>
      <a:hlink>
        <a:srgbClr val="44439B"/>
      </a:hlink>
      <a:folHlink>
        <a:srgbClr val="A59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ST">
  <a:themeElements>
    <a:clrScheme name="Material">
      <a:dk1>
        <a:srgbClr val="212121"/>
      </a:dk1>
      <a:lt1>
        <a:srgbClr val="E1E1E1"/>
      </a:lt1>
      <a:dk2>
        <a:srgbClr val="FFFFFF"/>
      </a:dk2>
      <a:lt2>
        <a:srgbClr val="B5CC52"/>
      </a:lt2>
      <a:accent1>
        <a:srgbClr val="CC0083"/>
      </a:accent1>
      <a:accent2>
        <a:srgbClr val="E80189"/>
      </a:accent2>
      <a:accent3>
        <a:srgbClr val="FAD63D"/>
      </a:accent3>
      <a:accent4>
        <a:srgbClr val="301C5C"/>
      </a:accent4>
      <a:accent5>
        <a:srgbClr val="CFD8DC"/>
      </a:accent5>
      <a:accent6>
        <a:srgbClr val="424242"/>
      </a:accent6>
      <a:hlink>
        <a:srgbClr val="1D59B5"/>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Hub">
      <a:dk1>
        <a:sysClr val="windowText" lastClr="000000"/>
      </a:dk1>
      <a:lt1>
        <a:sysClr val="window" lastClr="FFFFFF"/>
      </a:lt1>
      <a:dk2>
        <a:srgbClr val="44546A"/>
      </a:dk2>
      <a:lt2>
        <a:srgbClr val="E7E6E6"/>
      </a:lt2>
      <a:accent1>
        <a:srgbClr val="8B281D"/>
      </a:accent1>
      <a:accent2>
        <a:srgbClr val="AC3124"/>
      </a:accent2>
      <a:accent3>
        <a:srgbClr val="DF9778"/>
      </a:accent3>
      <a:accent4>
        <a:srgbClr val="FFC000"/>
      </a:accent4>
      <a:accent5>
        <a:srgbClr val="FEE599"/>
      </a:accent5>
      <a:accent6>
        <a:srgbClr val="E7968D"/>
      </a:accent6>
      <a:hlink>
        <a:srgbClr val="C0000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ub">
    <a:dk1>
      <a:sysClr val="windowText" lastClr="000000"/>
    </a:dk1>
    <a:lt1>
      <a:sysClr val="window" lastClr="FFFFFF"/>
    </a:lt1>
    <a:dk2>
      <a:srgbClr val="44546A"/>
    </a:dk2>
    <a:lt2>
      <a:srgbClr val="E7E6E6"/>
    </a:lt2>
    <a:accent1>
      <a:srgbClr val="8B281D"/>
    </a:accent1>
    <a:accent2>
      <a:srgbClr val="AC3124"/>
    </a:accent2>
    <a:accent3>
      <a:srgbClr val="DF9778"/>
    </a:accent3>
    <a:accent4>
      <a:srgbClr val="FFC000"/>
    </a:accent4>
    <a:accent5>
      <a:srgbClr val="FEE599"/>
    </a:accent5>
    <a:accent6>
      <a:srgbClr val="E7968D"/>
    </a:accent6>
    <a:hlink>
      <a:srgbClr val="C00000"/>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244</TotalTime>
  <Words>1094</Words>
  <Application>Microsoft Office PowerPoint</Application>
  <PresentationFormat>Widescreen</PresentationFormat>
  <Paragraphs>236</Paragraphs>
  <Slides>13</Slides>
  <Notes>10</Notes>
  <HiddenSlides>2</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13</vt:i4>
      </vt:variant>
    </vt:vector>
  </HeadingPairs>
  <TitlesOfParts>
    <vt:vector size="28" baseType="lpstr">
      <vt:lpstr>Roboto</vt:lpstr>
      <vt:lpstr>Lato Black</vt:lpstr>
      <vt:lpstr>Calibri</vt:lpstr>
      <vt:lpstr>Arial</vt:lpstr>
      <vt:lpstr>Noto Sans Symbols</vt:lpstr>
      <vt:lpstr>Lato</vt:lpstr>
      <vt:lpstr>Cordia New</vt:lpstr>
      <vt:lpstr>Courier New</vt:lpstr>
      <vt:lpstr>Bahnschrift Light Condensed</vt:lpstr>
      <vt:lpstr>Calibri Light</vt:lpstr>
      <vt:lpstr>16_Office Theme</vt:lpstr>
      <vt:lpstr>6_Office Theme</vt:lpstr>
      <vt:lpstr>CAST</vt:lpstr>
      <vt:lpstr>1_Office Theme</vt:lpstr>
      <vt:lpstr>2_Office Theme</vt:lpstr>
      <vt:lpstr>Learning to Read: Applying Universal Design for Learning Co-Sponsored by The Emily Hall Tremaine Foundation</vt:lpstr>
      <vt:lpstr>PowerPoint Presentation</vt:lpstr>
      <vt:lpstr>PowerPoint Presentation</vt:lpstr>
      <vt:lpstr>PowerPoint Presentation</vt:lpstr>
      <vt:lpstr>PowerPoint Presentation</vt:lpstr>
      <vt:lpstr>PowerPoint Presentation</vt:lpstr>
      <vt:lpstr>Equality, Equity, and UDL</vt:lpstr>
      <vt:lpstr>UDL Guidelines</vt:lpstr>
      <vt:lpstr>UDL Guidelines --A11y </vt:lpstr>
      <vt:lpstr>Expert Learning</vt:lpstr>
      <vt:lpstr>Expert Learner Characteristics --A11y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Jarle Crocker</dc:creator>
  <cp:lastModifiedBy>Leah Crews</cp:lastModifiedBy>
  <cp:revision>5</cp:revision>
  <dcterms:created xsi:type="dcterms:W3CDTF">2022-12-22T14:33:13Z</dcterms:created>
  <dcterms:modified xsi:type="dcterms:W3CDTF">2023-02-06T21:16:18Z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0x010100640B8BAD64C1AB4288140DF2F06AD654</vt:lpwstr>
  </property>
  <property fmtid="{D5CDD505-2E9C-101B-9397-08002B2CF9AE}" pid="3" name="MediaServiceImageTags">
    <vt:lpwstr/>
  </property>
</Properties>
</file>